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  <p:sldId id="262" r:id="rId7"/>
    <p:sldId id="263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en-US"/>
    </a:defPPr>
    <a:lvl1pPr algn="r" rtl="0" eaLnBrk="0" fontAlgn="base" hangingPunct="0">
      <a:spcBef>
        <a:spcPct val="0"/>
      </a:spcBef>
      <a:spcAft>
        <a:spcPct val="0"/>
      </a:spcAft>
      <a:defRPr sz="4400" kern="1200">
        <a:solidFill>
          <a:schemeClr val="tx2"/>
        </a:solidFill>
        <a:latin typeface="Monotype Sorts" pitchFamily="2" charset="2"/>
        <a:ea typeface="+mn-ea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sz="4400" kern="1200">
        <a:solidFill>
          <a:schemeClr val="tx2"/>
        </a:solidFill>
        <a:latin typeface="Monotype Sorts" pitchFamily="2" charset="2"/>
        <a:ea typeface="+mn-ea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sz="4400" kern="1200">
        <a:solidFill>
          <a:schemeClr val="tx2"/>
        </a:solidFill>
        <a:latin typeface="Monotype Sorts" pitchFamily="2" charset="2"/>
        <a:ea typeface="+mn-ea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sz="4400" kern="1200">
        <a:solidFill>
          <a:schemeClr val="tx2"/>
        </a:solidFill>
        <a:latin typeface="Monotype Sorts" pitchFamily="2" charset="2"/>
        <a:ea typeface="+mn-ea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sz="4400" kern="1200">
        <a:solidFill>
          <a:schemeClr val="tx2"/>
        </a:solidFill>
        <a:latin typeface="Monotype Sorts" pitchFamily="2" charset="2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Monotype Sorts" pitchFamily="2" charset="2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Monotype Sorts" pitchFamily="2" charset="2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Monotype Sorts" pitchFamily="2" charset="2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Monotype Sorts" pitchFamily="2" charset="2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0000"/>
    <a:srgbClr val="006600"/>
    <a:srgbClr val="008000"/>
    <a:srgbClr val="747474"/>
    <a:srgbClr val="990099"/>
    <a:srgbClr val="CC0066"/>
    <a:srgbClr val="CC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32787"/>
    <p:restoredTop sz="90929"/>
  </p:normalViewPr>
  <p:slideViewPr>
    <p:cSldViewPr>
      <p:cViewPr varScale="1">
        <p:scale>
          <a:sx n="73" d="100"/>
          <a:sy n="73" d="100"/>
        </p:scale>
        <p:origin x="-145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F25780-28C5-4311-B3FE-C3252FBB5F19}" type="slidenum">
              <a:rPr lang="en-US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CB958-C7F7-4C33-A919-7786CBD15656}" type="slidenum">
              <a:rPr lang="en-US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B9DE8-E57A-4B62-A49D-50344B250EC6}" type="slidenum">
              <a:rPr lang="en-US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і графі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графіки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62BF94F-6D24-419E-A384-EA9E98DDC389}" type="slidenum">
              <a:rPr lang="en-US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графіка 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графіки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F4D9E05-D63D-4FEB-915D-C8D62258CB6A}" type="slidenum">
              <a:rPr lang="en-US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6735C2-A719-4A9A-8528-35536C2372DD}" type="slidenum">
              <a:rPr lang="en-US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2BDEE3-1F02-4265-AA4C-15C3C0D9CA4F}" type="slidenum">
              <a:rPr lang="en-US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96AD9D-86B2-4C63-B500-825E703FBA35}" type="slidenum">
              <a:rPr lang="en-US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FBF709-20DA-4547-AC31-1D83346EC07D}" type="slidenum">
              <a:rPr lang="en-US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8B37A5-2593-4947-B9B2-8BF96826EE21}" type="slidenum">
              <a:rPr lang="en-US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EE59A4-463F-4F83-A713-E90FEFC8A6C2}" type="slidenum">
              <a:rPr lang="en-US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B2853F-D62E-48BB-B543-6B7AE8843A00}" type="slidenum">
              <a:rPr lang="en-US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A69268-B710-4876-8CFB-8733AB96286D}" type="slidenum">
              <a:rPr lang="en-US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Щелчок правит 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Щелчок правит 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AC9DEE2F-2725-46DC-8281-19C767E294BC}" type="slidenum">
              <a:rPr lang="en-US"/>
              <a:pPr/>
              <a:t>‹№›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1676400" y="4419600"/>
            <a:ext cx="6781800" cy="205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лісові  мешканці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clip\NATURE\LAK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7" name="WordArt 5"/>
          <p:cNvSpPr>
            <a:spLocks noChangeArrowheads="1" noChangeShapeType="1" noTextEdit="1"/>
          </p:cNvSpPr>
          <p:nvPr/>
        </p:nvSpPr>
        <p:spPr bwMode="auto">
          <a:xfrm>
            <a:off x="1219200" y="762000"/>
            <a:ext cx="65532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любий друже</a:t>
            </a:r>
          </a:p>
        </p:txBody>
      </p:sp>
      <p:sp>
        <p:nvSpPr>
          <p:cNvPr id="13318" name="WordArt 6"/>
          <p:cNvSpPr>
            <a:spLocks noChangeArrowheads="1" noChangeShapeType="1" noTextEdit="1"/>
          </p:cNvSpPr>
          <p:nvPr/>
        </p:nvSpPr>
        <p:spPr bwMode="auto">
          <a:xfrm>
            <a:off x="1219200" y="2286000"/>
            <a:ext cx="6781800" cy="396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167"/>
              </a:avLst>
            </a:prstTxWarp>
          </a:bodyPr>
          <a:lstStyle/>
          <a:p>
            <a:pPr algn="ctr"/>
            <a:r>
              <a:rPr lang="ru-RU" sz="2400" kern="10" spc="48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CC6600"/>
                    </a:gs>
                    <a:gs pos="50000">
                      <a:srgbClr val="FFFFFF"/>
                    </a:gs>
                    <a:gs pos="100000">
                      <a:srgbClr val="CC6600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Ми  сподіваємося , що ця </a:t>
            </a:r>
          </a:p>
          <a:p>
            <a:pPr algn="ctr"/>
            <a:r>
              <a:rPr lang="ru-RU" sz="2400" kern="10" spc="48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CC6600"/>
                    </a:gs>
                    <a:gs pos="50000">
                      <a:srgbClr val="FFFFFF"/>
                    </a:gs>
                    <a:gs pos="100000">
                      <a:srgbClr val="CC6600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мандрівка була цікавою для </a:t>
            </a:r>
          </a:p>
          <a:p>
            <a:pPr algn="ctr"/>
            <a:r>
              <a:rPr lang="ru-RU" sz="2400" kern="10" spc="48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CC6600"/>
                    </a:gs>
                    <a:gs pos="50000">
                      <a:srgbClr val="FFFFFF"/>
                    </a:gs>
                    <a:gs pos="100000">
                      <a:srgbClr val="CC6600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тебе і ти дізнався про щось </a:t>
            </a:r>
          </a:p>
          <a:p>
            <a:pPr algn="ctr"/>
            <a:r>
              <a:rPr lang="ru-RU" sz="2400" kern="10" spc="48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CC6600"/>
                    </a:gs>
                    <a:gs pos="50000">
                      <a:srgbClr val="FFFFFF"/>
                    </a:gs>
                    <a:gs pos="100000">
                      <a:srgbClr val="CC6600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нове. До нової зустрічі !</a:t>
            </a:r>
            <a:endParaRPr lang="uk-UA" sz="2400" kern="10" spc="48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CC6600"/>
                  </a:gs>
                  <a:gs pos="50000">
                    <a:srgbClr val="FFFFFF"/>
                  </a:gs>
                  <a:gs pos="100000">
                    <a:srgbClr val="CC6600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3" presetClass="entr" presetSubtype="52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33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1066800" y="304800"/>
            <a:ext cx="66294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Любий  Друже  !</a:t>
            </a:r>
          </a:p>
        </p:txBody>
      </p:sp>
      <p:sp>
        <p:nvSpPr>
          <p:cNvPr id="4105" name="WordArt 9"/>
          <p:cNvSpPr>
            <a:spLocks noChangeArrowheads="1" noChangeShapeType="1" noTextEdit="1"/>
          </p:cNvSpPr>
          <p:nvPr/>
        </p:nvSpPr>
        <p:spPr bwMode="auto">
          <a:xfrm>
            <a:off x="1371600" y="2590800"/>
            <a:ext cx="6629400" cy="3581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6600"/>
                    </a:gs>
                    <a:gs pos="50000">
                      <a:srgbClr val="FF9900"/>
                    </a:gs>
                    <a:gs pos="100000">
                      <a:srgbClr val="CC6600"/>
                    </a:gs>
                  </a:gsLst>
                  <a:lin ang="5400000" scaled="1"/>
                </a:gradFill>
                <a:latin typeface="Arial"/>
                <a:cs typeface="Arial"/>
              </a:rPr>
              <a:t>Чи не хочеш ти завітати</a:t>
            </a:r>
          </a:p>
          <a:p>
            <a:pPr algn="ctr"/>
            <a:r>
              <a:rPr lang="ru-RU" sz="2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6600"/>
                    </a:gs>
                    <a:gs pos="50000">
                      <a:srgbClr val="FF9900"/>
                    </a:gs>
                    <a:gs pos="100000">
                      <a:srgbClr val="CC6600"/>
                    </a:gs>
                  </a:gsLst>
                  <a:lin ang="5400000" scaled="1"/>
                </a:gradFill>
                <a:latin typeface="Arial"/>
                <a:cs typeface="Arial"/>
              </a:rPr>
              <a:t>у чарівний і загадковий</a:t>
            </a:r>
          </a:p>
          <a:p>
            <a:pPr algn="ctr"/>
            <a:r>
              <a:rPr lang="ru-RU" sz="2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6600"/>
                    </a:gs>
                    <a:gs pos="50000">
                      <a:srgbClr val="FF9900"/>
                    </a:gs>
                    <a:gs pos="100000">
                      <a:srgbClr val="CC6600"/>
                    </a:gs>
                  </a:gsLst>
                  <a:lin ang="5400000" scaled="1"/>
                </a:gradFill>
                <a:latin typeface="Arial"/>
                <a:cs typeface="Arial"/>
              </a:rPr>
              <a:t>світ лісової природи ?</a:t>
            </a:r>
          </a:p>
          <a:p>
            <a:pPr algn="ctr"/>
            <a:r>
              <a:rPr lang="ru-RU" sz="2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6600"/>
                    </a:gs>
                    <a:gs pos="50000">
                      <a:srgbClr val="FF9900"/>
                    </a:gs>
                    <a:gs pos="100000">
                      <a:srgbClr val="CC6600"/>
                    </a:gs>
                  </a:gsLst>
                  <a:lin ang="5400000" scaled="1"/>
                </a:gradFill>
                <a:latin typeface="Arial"/>
                <a:cs typeface="Arial"/>
              </a:rPr>
              <a:t>Ця мандрівка допоможе</a:t>
            </a:r>
          </a:p>
          <a:p>
            <a:pPr algn="ctr"/>
            <a:r>
              <a:rPr lang="ru-RU" sz="2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6600"/>
                    </a:gs>
                    <a:gs pos="50000">
                      <a:srgbClr val="FF9900"/>
                    </a:gs>
                    <a:gs pos="100000">
                      <a:srgbClr val="CC6600"/>
                    </a:gs>
                  </a:gsLst>
                  <a:lin ang="5400000" scaled="1"/>
                </a:gradFill>
                <a:latin typeface="Arial"/>
                <a:cs typeface="Arial"/>
              </a:rPr>
              <a:t>тобі познайомитися з</a:t>
            </a:r>
          </a:p>
          <a:p>
            <a:pPr algn="ctr"/>
            <a:r>
              <a:rPr lang="ru-RU" sz="2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6600"/>
                    </a:gs>
                    <a:gs pos="50000">
                      <a:srgbClr val="FF9900"/>
                    </a:gs>
                    <a:gs pos="100000">
                      <a:srgbClr val="CC6600"/>
                    </a:gs>
                  </a:gsLst>
                  <a:lin ang="5400000" scaled="1"/>
                </a:gradFill>
                <a:latin typeface="Arial"/>
                <a:cs typeface="Arial"/>
              </a:rPr>
              <a:t>лісовими мешканцями.</a:t>
            </a:r>
            <a:endParaRPr lang="uk-UA" sz="2400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CC6600"/>
                  </a:gs>
                  <a:gs pos="50000">
                    <a:srgbClr val="FF9900"/>
                  </a:gs>
                  <a:gs pos="100000">
                    <a:srgbClr val="CC6600"/>
                  </a:gs>
                </a:gsLst>
                <a:lin ang="5400000" scaled="1"/>
              </a:gra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10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752600"/>
            <a:ext cx="61722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b="1" i="1">
                <a:solidFill>
                  <a:srgbClr val="FF0000"/>
                </a:solidFill>
              </a:rPr>
              <a:t>Б</a:t>
            </a:r>
            <a:r>
              <a:rPr lang="en-US" sz="2800" b="1" i="1"/>
              <a:t>іжит</a:t>
            </a:r>
            <a:r>
              <a:rPr lang="uk-UA" sz="2800" b="1" i="1"/>
              <a:t>ь</a:t>
            </a:r>
            <a:r>
              <a:rPr lang="en-US" sz="2800" b="1" i="1"/>
              <a:t>, рудувата, вона по землі </a:t>
            </a:r>
          </a:p>
          <a:p>
            <a:pPr>
              <a:buFontTx/>
              <a:buNone/>
            </a:pPr>
            <a:r>
              <a:rPr lang="en-US" sz="2800" b="1" i="1">
                <a:solidFill>
                  <a:srgbClr val="FF0000"/>
                </a:solidFill>
              </a:rPr>
              <a:t>І</a:t>
            </a:r>
            <a:r>
              <a:rPr lang="en-US" sz="2800" b="1" i="1"/>
              <a:t>з гілки на гілку стрибає,   </a:t>
            </a:r>
          </a:p>
          <a:p>
            <a:pPr>
              <a:buFontTx/>
              <a:buNone/>
            </a:pPr>
            <a:r>
              <a:rPr lang="en-US" sz="2800" b="1" i="1">
                <a:solidFill>
                  <a:srgbClr val="FF0000"/>
                </a:solidFill>
              </a:rPr>
              <a:t>Л</a:t>
            </a:r>
            <a:r>
              <a:rPr lang="en-US" sz="2800" b="1" i="1"/>
              <a:t>адненько складає горішки в дуплі,</a:t>
            </a:r>
          </a:p>
          <a:p>
            <a:pPr>
              <a:buFontTx/>
              <a:buNone/>
            </a:pPr>
            <a:r>
              <a:rPr lang="en-US" sz="2800" b="1" i="1">
                <a:solidFill>
                  <a:srgbClr val="FF0000"/>
                </a:solidFill>
              </a:rPr>
              <a:t>О</a:t>
            </a:r>
            <a:r>
              <a:rPr lang="en-US" sz="2800" b="1" i="1"/>
              <a:t>чиці хитресенькі має,           </a:t>
            </a:r>
          </a:p>
          <a:p>
            <a:pPr>
              <a:buFontTx/>
              <a:buNone/>
            </a:pPr>
            <a:r>
              <a:rPr lang="en-US" sz="2800" b="1" i="1">
                <a:solidFill>
                  <a:srgbClr val="FF0000"/>
                </a:solidFill>
              </a:rPr>
              <a:t>Ч</a:t>
            </a:r>
            <a:r>
              <a:rPr lang="en-US" sz="2800" b="1" i="1"/>
              <a:t>астуєш-приймає у лапки малі,  </a:t>
            </a:r>
          </a:p>
          <a:p>
            <a:pPr>
              <a:buFontTx/>
              <a:buNone/>
            </a:pPr>
            <a:r>
              <a:rPr lang="en-US" sz="2800" b="1" i="1">
                <a:solidFill>
                  <a:srgbClr val="FF0000"/>
                </a:solidFill>
              </a:rPr>
              <a:t>К</a:t>
            </a:r>
            <a:r>
              <a:rPr lang="en-US" sz="2800" b="1" i="1"/>
              <a:t>усає, як хтось нападає.              </a:t>
            </a:r>
          </a:p>
          <a:p>
            <a:pPr>
              <a:buFontTx/>
              <a:buNone/>
            </a:pPr>
            <a:r>
              <a:rPr lang="en-US" sz="2800" b="1" i="1">
                <a:solidFill>
                  <a:srgbClr val="FF0000"/>
                </a:solidFill>
              </a:rPr>
              <a:t>А</a:t>
            </a:r>
            <a:r>
              <a:rPr lang="en-US" sz="2800" b="1" i="1"/>
              <a:t>ну ж бо, хто перший вгадає?                                                                                                                                </a:t>
            </a:r>
            <a:endParaRPr lang="en-US" sz="2800"/>
          </a:p>
        </p:txBody>
      </p:sp>
      <p:sp>
        <p:nvSpPr>
          <p:cNvPr id="3079" name="WordArt 7"/>
          <p:cNvSpPr>
            <a:spLocks noChangeArrowheads="1" noChangeShapeType="1" noTextEdit="1"/>
          </p:cNvSpPr>
          <p:nvPr/>
        </p:nvSpPr>
        <p:spPr bwMode="auto">
          <a:xfrm>
            <a:off x="3276600" y="152400"/>
            <a:ext cx="54864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Білочка</a:t>
            </a:r>
          </a:p>
        </p:txBody>
      </p:sp>
      <p:pic>
        <p:nvPicPr>
          <p:cNvPr id="3080" name="Picture 8" descr="C:\Program Files\Microsoft Office\Clipart\standard\stddir4\ph02898j.jpg"/>
          <p:cNvPicPr>
            <a:picLocks noChangeAspect="1" noChangeArrowheads="1"/>
          </p:cNvPicPr>
          <p:nvPr/>
        </p:nvPicPr>
        <p:blipFill>
          <a:blip r:embed="rId2"/>
          <a:srcRect l="15094" r="7547"/>
          <a:stretch>
            <a:fillRect/>
          </a:stretch>
        </p:blipFill>
        <p:spPr bwMode="auto">
          <a:xfrm>
            <a:off x="5486400" y="3238500"/>
            <a:ext cx="3429000" cy="2992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4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200"/>
                            </p:stCondLst>
                            <p:childTnLst>
                              <p:par>
                                <p:cTn id="19" presetID="23" presetClass="entr" presetSubtype="528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23" presetClass="entr" presetSubtype="528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200"/>
                            </p:stCondLst>
                            <p:childTnLst>
                              <p:par>
                                <p:cTn id="33" presetID="23" presetClass="entr" presetSubtype="528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700"/>
                            </p:stCondLst>
                            <p:childTnLst>
                              <p:par>
                                <p:cTn id="40" presetID="23" presetClass="entr" presetSubtype="528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500"/>
                            </p:stCondLst>
                            <p:childTnLst>
                              <p:par>
                                <p:cTn id="47" presetID="23" presetClass="entr" presetSubtype="528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 autoUpdateAnimBg="0" advAuto="1000"/>
      <p:bldP spid="307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505200" y="1905000"/>
            <a:ext cx="5410200" cy="4648200"/>
          </a:xfrm>
        </p:spPr>
        <p:txBody>
          <a:bodyPr/>
          <a:lstStyle/>
          <a:p>
            <a:r>
              <a:rPr lang="en-US" sz="2800" b="1" i="1"/>
              <a:t>Не ходжу я,  а скакаю, бо нерівні ноги маю . Через поле навмання перегнав би я коня . Я страшенний боягуз, всіх на світі я боюсь. В полі, в лісі - навкруги, скрізь у мене вороги. Часом  лізу  я  у шкоду, чи в капусту на городах,  моркву,  ріпу,  буряки, відгадайте - хто такий?</a:t>
            </a:r>
          </a:p>
        </p:txBody>
      </p:sp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2971800" y="304800"/>
            <a:ext cx="47244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заєць</a:t>
            </a:r>
          </a:p>
        </p:txBody>
      </p:sp>
      <p:pic>
        <p:nvPicPr>
          <p:cNvPr id="5127" name="Picture 7" descr="C:\Program Files\Microsoft Office\Clipart\standard\stddir1\an02339_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752600"/>
            <a:ext cx="3195638" cy="388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2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3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 autoUpdateAnimBg="0" advAuto="2000"/>
      <p:bldP spid="51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4343400" cy="4114800"/>
          </a:xfrm>
        </p:spPr>
        <p:txBody>
          <a:bodyPr/>
          <a:lstStyle/>
          <a:p>
            <a:r>
              <a:rPr lang="en-US" sz="2800" b="1" i="1"/>
              <a:t>Гостроносий і малий, сірий, тихий і незлий . Вдень ховається, вночі йде шукать собі харчі, весь із тонких голочок . Як він зветься ?</a:t>
            </a:r>
          </a:p>
        </p:txBody>
      </p:sp>
      <p:sp>
        <p:nvSpPr>
          <p:cNvPr id="7174" name="WordArt 6"/>
          <p:cNvSpPr>
            <a:spLocks noChangeArrowheads="1" noChangeShapeType="1" noTextEdit="1"/>
          </p:cNvSpPr>
          <p:nvPr/>
        </p:nvSpPr>
        <p:spPr bwMode="auto">
          <a:xfrm>
            <a:off x="1828800" y="304800"/>
            <a:ext cx="50292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їЖАЧОК</a:t>
            </a:r>
          </a:p>
        </p:txBody>
      </p:sp>
      <p:pic>
        <p:nvPicPr>
          <p:cNvPr id="7175" name="Picture 7" descr="C:\Program Files\Microsoft Office\Clipart\standard\stddir2\bd07339_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2438400"/>
            <a:ext cx="3581400" cy="2673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autoUpdateAnimBg="0" advAuto="1000"/>
      <p:bldP spid="717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191000" y="1981200"/>
            <a:ext cx="4267200" cy="4114800"/>
          </a:xfrm>
        </p:spPr>
        <p:txBody>
          <a:bodyPr/>
          <a:lstStyle/>
          <a:p>
            <a:r>
              <a:rPr lang="en-US" sz="2800" b="1" i="1"/>
              <a:t>Невсипущий, хитрий, сірий, голоднющий -ікла шкірить. Між кущами пропадає, пасовисько оглядає:</a:t>
            </a:r>
            <a:r>
              <a:rPr lang="uk-UA" sz="2800" b="1" i="1"/>
              <a:t> чи не ходить там телятко, не телятко, так ягнятко, не ягнятко - хоч би гуска - хоч би що, аби закуска.</a:t>
            </a:r>
            <a:endParaRPr lang="en-US" sz="2800" b="1" i="1"/>
          </a:p>
        </p:txBody>
      </p:sp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2209800" y="381000"/>
            <a:ext cx="4267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Вовк</a:t>
            </a:r>
          </a:p>
        </p:txBody>
      </p:sp>
      <p:pic>
        <p:nvPicPr>
          <p:cNvPr id="8199" name="Picture 7" descr="C:\Program Files\Microsoft Office\Clipart\standard\stddir1\an02163_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78163"/>
            <a:ext cx="4191000" cy="2347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3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 autoUpdateAnimBg="0" advAuto="1000"/>
      <p:bldP spid="819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981200"/>
            <a:ext cx="3886200" cy="4114800"/>
          </a:xfrm>
        </p:spPr>
        <p:txBody>
          <a:bodyPr/>
          <a:lstStyle/>
          <a:p>
            <a:r>
              <a:rPr lang="en-US" sz="2800" b="1" i="1"/>
              <a:t>Хоч я не молоток -По дереву вдаряю, Кожнісінький куток Обслідувать бажаю</a:t>
            </a:r>
            <a:r>
              <a:rPr lang="en-US" sz="2800"/>
              <a:t>. </a:t>
            </a:r>
          </a:p>
        </p:txBody>
      </p:sp>
      <p:sp>
        <p:nvSpPr>
          <p:cNvPr id="9222" name="WordArt 6"/>
          <p:cNvSpPr>
            <a:spLocks noChangeArrowheads="1" noChangeShapeType="1" noTextEdit="1"/>
          </p:cNvSpPr>
          <p:nvPr/>
        </p:nvSpPr>
        <p:spPr bwMode="auto">
          <a:xfrm>
            <a:off x="2133600" y="609600"/>
            <a:ext cx="48768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дятел</a:t>
            </a:r>
          </a:p>
        </p:txBody>
      </p:sp>
      <p:pic>
        <p:nvPicPr>
          <p:cNvPr id="9225" name="Picture 9" descr="C:\Program Files\Microsoft Office\Clipart\standard\stddir2\bd07365_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590800"/>
            <a:ext cx="2970213" cy="3349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uild="p" autoUpdateAnimBg="0" advAuto="1000"/>
      <p:bldP spid="92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581400" y="1905000"/>
            <a:ext cx="5334000" cy="4114800"/>
          </a:xfrm>
        </p:spPr>
        <p:txBody>
          <a:bodyPr/>
          <a:lstStyle/>
          <a:p>
            <a:r>
              <a:rPr lang="en-US" sz="2800" b="1" i="1">
                <a:solidFill>
                  <a:srgbClr val="FF0000"/>
                </a:solidFill>
              </a:rPr>
              <a:t>З</a:t>
            </a:r>
            <a:r>
              <a:rPr lang="en-US" sz="2800" b="1" i="1"/>
              <a:t>ранку, вдень і в надвечір</a:t>
            </a:r>
            <a:r>
              <a:rPr lang="uk-UA" sz="2800" b="1" i="1"/>
              <a:t>я </a:t>
            </a:r>
            <a:r>
              <a:rPr lang="uk-UA" sz="2800" b="1" i="1">
                <a:solidFill>
                  <a:srgbClr val="FF0000"/>
                </a:solidFill>
              </a:rPr>
              <a:t>О</a:t>
            </a:r>
            <a:r>
              <a:rPr lang="uk-UA" sz="2800" b="1" i="1"/>
              <a:t>блітаю ліс уздовж і вшир я,  </a:t>
            </a:r>
            <a:r>
              <a:rPr lang="uk-UA" sz="2800" b="1" i="1">
                <a:solidFill>
                  <a:srgbClr val="FF0000"/>
                </a:solidFill>
              </a:rPr>
              <a:t>З</a:t>
            </a:r>
            <a:r>
              <a:rPr lang="uk-UA" sz="2800" b="1" i="1"/>
              <a:t>анесу своє яєчко                     </a:t>
            </a:r>
            <a:r>
              <a:rPr lang="uk-UA" sz="2800" b="1" i="1">
                <a:solidFill>
                  <a:srgbClr val="FF0000"/>
                </a:solidFill>
              </a:rPr>
              <a:t>У</a:t>
            </a:r>
            <a:r>
              <a:rPr lang="uk-UA" sz="2800" b="1" i="1"/>
              <a:t> чуже якесь гніздечко .    </a:t>
            </a:r>
            <a:r>
              <a:rPr lang="uk-UA" sz="2800" b="1" i="1">
                <a:solidFill>
                  <a:srgbClr val="FF0000"/>
                </a:solidFill>
              </a:rPr>
              <a:t>Л</a:t>
            </a:r>
            <a:r>
              <a:rPr lang="uk-UA" sz="2800" b="1" i="1"/>
              <a:t>егко </a:t>
            </a:r>
            <a:r>
              <a:rPr lang="uk-UA" sz="2800" b="1" i="1">
                <a:solidFill>
                  <a:schemeClr val="tx2"/>
                </a:solidFill>
              </a:rPr>
              <a:t>всівшись на суку,           </a:t>
            </a:r>
            <a:r>
              <a:rPr lang="uk-UA" sz="2800" b="1" i="1">
                <a:solidFill>
                  <a:srgbClr val="FF0000"/>
                </a:solidFill>
              </a:rPr>
              <a:t>Я</a:t>
            </a:r>
            <a:r>
              <a:rPr lang="uk-UA" sz="2800" b="1" i="1">
                <a:solidFill>
                  <a:schemeClr val="tx2"/>
                </a:solidFill>
              </a:rPr>
              <a:t> роки лічу:</a:t>
            </a:r>
            <a:r>
              <a:rPr lang="uk-UA" sz="2800" b="1" i="1"/>
              <a:t> ку-ку </a:t>
            </a:r>
            <a:r>
              <a:rPr lang="en-US" sz="2800" b="1" i="1"/>
              <a:t>!</a:t>
            </a:r>
            <a:r>
              <a:rPr lang="uk-UA" sz="2800" b="1" i="1"/>
              <a:t>   </a:t>
            </a:r>
            <a:endParaRPr lang="en-US" sz="2800" b="1" i="1"/>
          </a:p>
          <a:p>
            <a:endParaRPr lang="en-US" sz="2800"/>
          </a:p>
        </p:txBody>
      </p:sp>
      <p:sp>
        <p:nvSpPr>
          <p:cNvPr id="11269" name="WordArt 5"/>
          <p:cNvSpPr>
            <a:spLocks noChangeArrowheads="1" noChangeShapeType="1" noTextEdit="1"/>
          </p:cNvSpPr>
          <p:nvPr/>
        </p:nvSpPr>
        <p:spPr bwMode="auto">
          <a:xfrm>
            <a:off x="1981200" y="381000"/>
            <a:ext cx="49530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зозуля</a:t>
            </a:r>
          </a:p>
        </p:txBody>
      </p:sp>
      <p:pic>
        <p:nvPicPr>
          <p:cNvPr id="11270" name="Picture 6" descr="C:\Program Files\Microsoft Office\Clipart\standard\stddir2\bd07356_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895600"/>
            <a:ext cx="3886200" cy="3162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uild="p" autoUpdateAnimBg="0" advAuto="1000"/>
      <p:bldP spid="1126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819400"/>
            <a:ext cx="4038600" cy="4114800"/>
          </a:xfrm>
        </p:spPr>
        <p:txBody>
          <a:bodyPr/>
          <a:lstStyle/>
          <a:p>
            <a:r>
              <a:rPr lang="en-US" b="1" i="1"/>
              <a:t>У ночі  гуляє,          А вдень спочиває,   Має  круглі очі,    Бачить серед ночі</a:t>
            </a:r>
            <a:r>
              <a:rPr lang="en-US"/>
              <a:t>.</a:t>
            </a:r>
            <a:endParaRPr lang="en-US" sz="2800"/>
          </a:p>
        </p:txBody>
      </p:sp>
      <p:sp>
        <p:nvSpPr>
          <p:cNvPr id="12295" name="WordArt 7"/>
          <p:cNvSpPr>
            <a:spLocks noChangeArrowheads="1" noChangeShapeType="1" noTextEdit="1"/>
          </p:cNvSpPr>
          <p:nvPr/>
        </p:nvSpPr>
        <p:spPr bwMode="auto">
          <a:xfrm>
            <a:off x="1600200" y="533400"/>
            <a:ext cx="60960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сова</a:t>
            </a:r>
          </a:p>
        </p:txBody>
      </p:sp>
      <p:pic>
        <p:nvPicPr>
          <p:cNvPr id="12296" name="Picture 8" descr="C:\Program Files\Microsoft Office\Clipart\standard\stddir4\ph02984j.jpg"/>
          <p:cNvPicPr>
            <a:picLocks noChangeAspect="1" noChangeArrowheads="1"/>
          </p:cNvPicPr>
          <p:nvPr/>
        </p:nvPicPr>
        <p:blipFill>
          <a:blip r:embed="rId2"/>
          <a:srcRect l="13889" t="5733" r="13889"/>
          <a:stretch>
            <a:fillRect/>
          </a:stretch>
        </p:blipFill>
        <p:spPr bwMode="auto">
          <a:xfrm>
            <a:off x="5791200" y="1981200"/>
            <a:ext cx="2463800" cy="467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 advAuto="1000"/>
      <p:bldP spid="12295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Monotype Sorts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Monotype Sorts" pitchFamily="2" charset="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301</Words>
  <Application>Microsoft PowerPoint</Application>
  <PresentationFormat>Екран (4:3)</PresentationFormat>
  <Paragraphs>33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10</vt:i4>
      </vt:variant>
    </vt:vector>
  </HeadingPairs>
  <TitlesOfParts>
    <vt:vector size="11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OEM Preinstall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Unregistered</dc:creator>
  <cp:lastModifiedBy>Avtor</cp:lastModifiedBy>
  <cp:revision>10</cp:revision>
  <dcterms:created xsi:type="dcterms:W3CDTF">1999-04-28T12:22:32Z</dcterms:created>
  <dcterms:modified xsi:type="dcterms:W3CDTF">2009-11-01T17:07:46Z</dcterms:modified>
</cp:coreProperties>
</file>