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DB26D-CB5A-4568-8719-50056AD8034D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242EE-AEB1-4686-9A32-AB2EBEA2BB4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Вставлений об'єкт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Вставлений значок об'єкта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Зв'язаний</a:t>
            </a:r>
            <a:r>
              <a:rPr lang="ru-RU" dirty="0" smtClean="0"/>
              <a:t> </a:t>
            </a:r>
            <a:r>
              <a:rPr lang="uk-UA" dirty="0" smtClean="0"/>
              <a:t>об'єкт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</Words>
  <Application>Microsoft Office PowerPoint</Application>
  <PresentationFormat>Екран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Тема Office</vt:lpstr>
      <vt:lpstr>Вставлений об'єкт</vt:lpstr>
      <vt:lpstr>Вставлений значок об'єкта</vt:lpstr>
      <vt:lpstr>Зв'язаний об'єкт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Планети земної групи</dc:title>
  <dc:creator>Черникова</dc:creator>
  <cp:lastModifiedBy>Черникова</cp:lastModifiedBy>
  <cp:revision>6</cp:revision>
  <dcterms:created xsi:type="dcterms:W3CDTF">2010-12-11T17:12:58Z</dcterms:created>
  <dcterms:modified xsi:type="dcterms:W3CDTF">2010-12-11T18:54:43Z</dcterms:modified>
</cp:coreProperties>
</file>