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uk-UA" smtClean="0"/>
              <a:t>Зразок підзаголовка</a:t>
            </a:r>
            <a:endParaRPr lang="ru-RU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FDB26D-CB5A-4568-8719-50056AD8034D}" type="datetimeFigureOut">
              <a:rPr lang="ru-RU" smtClean="0"/>
              <a:t>11.12.2010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242EE-AEB1-4686-9A32-AB2EBEA2BB4F}" type="slidenum">
              <a:rPr lang="ru-RU" smtClean="0"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і вертикальни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ru-RU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FDB26D-CB5A-4568-8719-50056AD8034D}" type="datetimeFigureOut">
              <a:rPr lang="ru-RU" smtClean="0"/>
              <a:t>11.12.2010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242EE-AEB1-4686-9A32-AB2EBEA2BB4F}" type="slidenum">
              <a:rPr lang="ru-RU" smtClean="0"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ий заголовок і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и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ru-RU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FDB26D-CB5A-4568-8719-50056AD8034D}" type="datetimeFigureOut">
              <a:rPr lang="ru-RU" smtClean="0"/>
              <a:t>11.12.2010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242EE-AEB1-4686-9A32-AB2EBEA2BB4F}" type="slidenum">
              <a:rPr lang="ru-RU" smtClean="0"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і об'є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ru-RU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FDB26D-CB5A-4568-8719-50056AD8034D}" type="datetimeFigureOut">
              <a:rPr lang="ru-RU" smtClean="0"/>
              <a:t>11.12.2010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242EE-AEB1-4686-9A32-AB2EBEA2BB4F}" type="slidenum">
              <a:rPr lang="ru-RU" smtClean="0"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озділ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FDB26D-CB5A-4568-8719-50056AD8034D}" type="datetimeFigureOut">
              <a:rPr lang="ru-RU" smtClean="0"/>
              <a:t>11.12.2010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242EE-AEB1-4686-9A32-AB2EBEA2BB4F}" type="slidenum">
              <a:rPr lang="ru-RU" smtClean="0"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'єк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Місце для вмісту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ru-RU"/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ru-RU"/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FDB26D-CB5A-4568-8719-50056AD8034D}" type="datetimeFigureOut">
              <a:rPr lang="ru-RU" smtClean="0"/>
              <a:t>11.12.2010</a:t>
            </a:fld>
            <a:endParaRPr lang="ru-RU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242EE-AEB1-4686-9A32-AB2EBEA2BB4F}" type="slidenum">
              <a:rPr lang="ru-RU" smtClean="0"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Порівнянн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ru-RU"/>
          </a:p>
        </p:txBody>
      </p:sp>
      <p:sp>
        <p:nvSpPr>
          <p:cNvPr id="5" name="Місце для тексту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6" name="Місце для вмісту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ru-RU"/>
          </a:p>
        </p:txBody>
      </p:sp>
      <p:sp>
        <p:nvSpPr>
          <p:cNvPr id="7" name="Місце для дати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FDB26D-CB5A-4568-8719-50056AD8034D}" type="datetimeFigureOut">
              <a:rPr lang="ru-RU" smtClean="0"/>
              <a:t>11.12.2010</a:t>
            </a:fld>
            <a:endParaRPr lang="ru-RU"/>
          </a:p>
        </p:txBody>
      </p:sp>
      <p:sp>
        <p:nvSpPr>
          <p:cNvPr id="8" name="Місце для нижнього колонтитула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Місце для номера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242EE-AEB1-4686-9A32-AB2EBEA2BB4F}" type="slidenum">
              <a:rPr lang="ru-RU" smtClean="0"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Лише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Місце для дати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FDB26D-CB5A-4568-8719-50056AD8034D}" type="datetimeFigureOut">
              <a:rPr lang="ru-RU" smtClean="0"/>
              <a:t>11.12.2010</a:t>
            </a:fld>
            <a:endParaRPr lang="ru-RU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Місце для номера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242EE-AEB1-4686-9A32-AB2EBEA2BB4F}" type="slidenum">
              <a:rPr lang="ru-RU" smtClean="0"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дати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FDB26D-CB5A-4568-8719-50056AD8034D}" type="datetimeFigureOut">
              <a:rPr lang="ru-RU" smtClean="0"/>
              <a:t>11.12.2010</a:t>
            </a:fld>
            <a:endParaRPr lang="ru-RU"/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242EE-AEB1-4686-9A32-AB2EBEA2BB4F}" type="slidenum">
              <a:rPr lang="ru-RU" smtClean="0"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Вміст і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ru-RU"/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FDB26D-CB5A-4568-8719-50056AD8034D}" type="datetimeFigureOut">
              <a:rPr lang="ru-RU" smtClean="0"/>
              <a:t>11.12.2010</a:t>
            </a:fld>
            <a:endParaRPr lang="ru-RU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242EE-AEB1-4686-9A32-AB2EBEA2BB4F}" type="slidenum">
              <a:rPr lang="ru-RU" smtClean="0"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Зображення 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Місце для зображення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FDB26D-CB5A-4568-8719-50056AD8034D}" type="datetimeFigureOut">
              <a:rPr lang="ru-RU" smtClean="0"/>
              <a:t>11.12.2010</a:t>
            </a:fld>
            <a:endParaRPr lang="ru-RU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242EE-AEB1-4686-9A32-AB2EBEA2BB4F}" type="slidenum">
              <a:rPr lang="ru-RU" smtClean="0"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аголовка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ru-RU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FDB26D-CB5A-4568-8719-50056AD8034D}" type="datetimeFigureOut">
              <a:rPr lang="ru-RU" smtClean="0"/>
              <a:t>11.12.2010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2242EE-AEB1-4686-9A32-AB2EBEA2BB4F}" type="slidenum">
              <a:rPr lang="ru-RU" smtClean="0"/>
              <a:t>‹№›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План</a:t>
            </a:r>
            <a:r>
              <a:rPr lang="uk-UA" dirty="0" err="1" smtClean="0"/>
              <a:t>ети</a:t>
            </a:r>
            <a:r>
              <a:rPr lang="uk-UA" dirty="0" smtClean="0"/>
              <a:t> земної групи</a:t>
            </a:r>
            <a:endParaRPr lang="ru-RU" dirty="0"/>
          </a:p>
        </p:txBody>
      </p:sp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Меркурій</a:t>
            </a:r>
            <a:endParaRPr lang="ru-RU" dirty="0"/>
          </a:p>
        </p:txBody>
      </p:sp>
      <p:pic>
        <p:nvPicPr>
          <p:cNvPr id="4" name="Місце для вмісту 3" descr="Меркурій.bmp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000364" y="1785926"/>
            <a:ext cx="2857517" cy="2667016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Венера</a:t>
            </a:r>
            <a:endParaRPr lang="ru-RU" dirty="0"/>
          </a:p>
        </p:txBody>
      </p:sp>
      <p:pic>
        <p:nvPicPr>
          <p:cNvPr id="4" name="Місце для вмісту 3" descr="Венера.bmp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472000" y="1782510"/>
            <a:ext cx="3171702" cy="3185433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Земля</a:t>
            </a:r>
            <a:endParaRPr lang="ru-RU" dirty="0"/>
          </a:p>
        </p:txBody>
      </p:sp>
      <p:pic>
        <p:nvPicPr>
          <p:cNvPr id="4" name="Місце для вмісту 3" descr="Земля.bmp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424237" y="2620169"/>
            <a:ext cx="2295525" cy="2486025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Марс</a:t>
            </a:r>
            <a:endParaRPr lang="ru-RU" dirty="0"/>
          </a:p>
        </p:txBody>
      </p:sp>
      <p:pic>
        <p:nvPicPr>
          <p:cNvPr id="4" name="Місце для вмісту 3" descr="Марс.bmp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952952" y="3215562"/>
            <a:ext cx="1238095" cy="1295238"/>
          </a:xfr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81</TotalTime>
  <Words>8</Words>
  <Application>Microsoft Office PowerPoint</Application>
  <PresentationFormat>Екран (4:3)</PresentationFormat>
  <Paragraphs>5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слайдів</vt:lpstr>
      </vt:variant>
      <vt:variant>
        <vt:i4>5</vt:i4>
      </vt:variant>
    </vt:vector>
  </HeadingPairs>
  <TitlesOfParts>
    <vt:vector size="6" baseType="lpstr">
      <vt:lpstr>Тема Office</vt:lpstr>
      <vt:lpstr>Планети земної групи</vt:lpstr>
      <vt:lpstr>Меркурій</vt:lpstr>
      <vt:lpstr>Венера</vt:lpstr>
      <vt:lpstr>Земля</vt:lpstr>
      <vt:lpstr>Марс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Планети земної групи</dc:title>
  <dc:creator>Черникова</dc:creator>
  <cp:lastModifiedBy>Черникова</cp:lastModifiedBy>
  <cp:revision>4</cp:revision>
  <dcterms:created xsi:type="dcterms:W3CDTF">2010-12-11T17:12:58Z</dcterms:created>
  <dcterms:modified xsi:type="dcterms:W3CDTF">2010-12-11T18:34:13Z</dcterms:modified>
</cp:coreProperties>
</file>