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15" r:id="rId3"/>
    <p:sldId id="294" r:id="rId4"/>
    <p:sldId id="316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83245" autoAdjust="0"/>
  </p:normalViewPr>
  <p:slideViewPr>
    <p:cSldViewPr>
      <p:cViewPr varScale="1">
        <p:scale>
          <a:sx n="61" d="100"/>
          <a:sy n="61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CB8CC-C114-46A1-8BE8-EFB43128F039}" type="doc">
      <dgm:prSet loTypeId="urn:microsoft.com/office/officeart/2005/8/layout/radial1" loCatId="relationship" qsTypeId="urn:microsoft.com/office/officeart/2005/8/quickstyle/simple5" qsCatId="simple" csTypeId="urn:microsoft.com/office/officeart/2005/8/colors/colorful5" csCatId="colorful" phldr="1"/>
      <dgm:spPr/>
    </dgm:pt>
    <dgm:pt modelId="{98B6BCCB-D5AE-4CEE-9B81-70B65055D2C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smtClean="0">
              <a:ln/>
              <a:solidFill>
                <a:schemeClr val="tx1"/>
              </a:solidFill>
              <a:effectLst/>
              <a:latin typeface="+mn-lt"/>
            </a:rPr>
            <a:t>Веб 2.0</a:t>
          </a:r>
        </a:p>
      </dgm:t>
    </dgm:pt>
    <dgm:pt modelId="{F35E32C3-5CD4-47CF-8F3F-B3BDED681F71}" type="parTrans" cxnId="{BFA74B47-E44C-41B6-BD17-47F5CB3B77CF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95BF2272-DF4A-413F-B622-0A47A5328CDF}" type="sibTrans" cxnId="{BFA74B47-E44C-41B6-BD17-47F5CB3B77CF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37EEFE42-48BD-4895-884F-CFAFEB048A4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smtClean="0">
              <a:ln/>
              <a:solidFill>
                <a:schemeClr val="tx1"/>
              </a:solidFill>
              <a:effectLst/>
              <a:latin typeface="Arial" charset="0"/>
            </a:rPr>
            <a:t>Пошукові системи</a:t>
          </a:r>
        </a:p>
      </dgm:t>
    </dgm:pt>
    <dgm:pt modelId="{BCBADE58-AA32-4A08-B609-93B7292C12C7}" type="parTrans" cxnId="{71CAB0F1-FF94-431D-85FD-39583051AA42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0F87249D-64B1-44EA-8054-70E87F90AC15}" type="sibTrans" cxnId="{71CAB0F1-FF94-431D-85FD-39583051AA42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4895B179-3C14-429B-8B3F-A565F5C8902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smtClean="0">
              <a:ln/>
              <a:solidFill>
                <a:schemeClr val="tx1"/>
              </a:solidFill>
              <a:effectLst/>
              <a:latin typeface="Arial" charset="0"/>
            </a:rPr>
            <a:t>Соціальні закладки</a:t>
          </a:r>
        </a:p>
      </dgm:t>
    </dgm:pt>
    <dgm:pt modelId="{2D1061B7-8404-443D-93C4-D85E3E286FE8}" type="parTrans" cxnId="{627F3A1A-4D64-498E-B834-41DD35713214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A36E0B12-5546-4F06-8E15-AAEA3A0516E7}" type="sibTrans" cxnId="{627F3A1A-4D64-498E-B834-41DD35713214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8CCFDFA7-8262-4555-B6EF-81CF9957176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smtClean="0">
              <a:ln/>
              <a:solidFill>
                <a:schemeClr val="tx1"/>
              </a:solidFill>
              <a:effectLst/>
              <a:latin typeface="Arial" charset="0"/>
            </a:rPr>
            <a:t>Фото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smtClean="0">
              <a:ln/>
              <a:solidFill>
                <a:schemeClr val="tx1"/>
              </a:solidFill>
              <a:effectLst/>
              <a:latin typeface="Arial" charset="0"/>
            </a:rPr>
            <a:t>сервіси</a:t>
          </a:r>
        </a:p>
      </dgm:t>
    </dgm:pt>
    <dgm:pt modelId="{BB56FBB0-B65D-4FC5-9410-F9E7EB5A4B30}" type="parTrans" cxnId="{6575F88E-2B61-4406-9396-EF31E9331019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A7483661-6AAE-48A4-86D5-36CDF9497822}" type="sibTrans" cxnId="{6575F88E-2B61-4406-9396-EF31E9331019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79419BCD-AB3B-4DB0-947B-3B1AC21AEA1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smtClean="0">
              <a:ln/>
              <a:solidFill>
                <a:schemeClr val="tx1"/>
              </a:solidFill>
              <a:effectLst/>
              <a:latin typeface="Arial" charset="0"/>
            </a:rPr>
            <a:t>Відео-сервіси</a:t>
          </a:r>
        </a:p>
      </dgm:t>
    </dgm:pt>
    <dgm:pt modelId="{334735CE-DE22-49AF-BB62-7143D064FC51}" type="parTrans" cxnId="{1E58C206-BAC3-4A67-9546-DAF771ABDD91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D1A89E6C-79A8-4433-8B2E-F2A4F50C4A7B}" type="sibTrans" cxnId="{1E58C206-BAC3-4A67-9546-DAF771ABDD91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70EE04D1-A44C-4D4A-8D5F-18891F1FC48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smtClean="0">
              <a:ln/>
              <a:solidFill>
                <a:schemeClr val="tx1"/>
              </a:solidFill>
              <a:effectLst/>
              <a:latin typeface="Arial" charset="0"/>
            </a:rPr>
            <a:t>Карти знань</a:t>
          </a:r>
        </a:p>
      </dgm:t>
    </dgm:pt>
    <dgm:pt modelId="{B554A907-FC98-415B-B989-F59CD5D92B74}" type="parTrans" cxnId="{FA3319BC-25AB-48CB-901E-F7E662C0796F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F632884E-706A-47F1-896B-396B030177DF}" type="sibTrans" cxnId="{FA3319BC-25AB-48CB-901E-F7E662C0796F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B01A7900-F1F5-4B1F-976E-C504A079F1D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smtClean="0">
              <a:ln/>
              <a:solidFill>
                <a:schemeClr val="tx1"/>
              </a:solidFill>
              <a:effectLst/>
              <a:latin typeface="Arial" charset="0"/>
            </a:rPr>
            <a:t>Мережеві офіси</a:t>
          </a:r>
        </a:p>
      </dgm:t>
    </dgm:pt>
    <dgm:pt modelId="{15528964-ABDC-4338-9BAE-57E30D886240}" type="parTrans" cxnId="{8263FDD5-9943-4CA8-85F1-7AFB0D361D12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50F9B1C1-2332-4B08-BC94-E1B64F2CE211}" type="sibTrans" cxnId="{8263FDD5-9943-4CA8-85F1-7AFB0D361D12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534C9B52-89C6-452D-B28A-17F8A561070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err="1" smtClean="0">
              <a:ln/>
              <a:solidFill>
                <a:schemeClr val="tx1"/>
              </a:solidFill>
              <a:effectLst/>
              <a:latin typeface="Arial" charset="0"/>
            </a:rPr>
            <a:t>Гео-сервіси</a:t>
          </a:r>
          <a:endParaRPr kumimoji="0" lang="uk-UA" sz="2000" b="1" i="0" u="none" strike="noStrike" cap="none" normalizeH="0" baseline="0" noProof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6F97BB6C-07F0-43A0-BA62-7B3C04FA73BC}" type="parTrans" cxnId="{5DA34CEA-951E-4DAC-A623-475FAEA3B62A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7B54E050-7694-4F1A-8EA9-648C23CA197F}" type="sibTrans" cxnId="{5DA34CEA-951E-4DAC-A623-475FAEA3B62A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37DC691E-49B6-4FEF-8070-3D8729BCC1F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smtClean="0">
              <a:ln/>
              <a:solidFill>
                <a:schemeClr val="tx1"/>
              </a:solidFill>
              <a:effectLst/>
              <a:latin typeface="Arial" charset="0"/>
            </a:rPr>
            <a:t>Вікі технології</a:t>
          </a:r>
        </a:p>
      </dgm:t>
    </dgm:pt>
    <dgm:pt modelId="{D5D69E24-138A-4A54-8524-700F1F762D62}" type="parTrans" cxnId="{4572ECD7-D749-43EB-9C61-7118A2E7BF6E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B21A1E9D-12AF-41C1-97F1-852BDD55AF3A}" type="sibTrans" cxnId="{4572ECD7-D749-43EB-9C61-7118A2E7BF6E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3916406A-6C8A-4E46-858C-05E967CF6E0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sz="2000" b="1" i="0" u="none" strike="noStrike" cap="none" normalizeH="0" baseline="0" noProof="0" dirty="0" err="1" smtClean="0">
              <a:ln/>
              <a:solidFill>
                <a:schemeClr val="tx1"/>
              </a:solidFill>
              <a:effectLst/>
              <a:latin typeface="Arial" charset="0"/>
            </a:rPr>
            <a:t>Блоги</a:t>
          </a:r>
          <a:endParaRPr kumimoji="0" lang="uk-UA" sz="2000" b="1" i="0" u="none" strike="noStrike" cap="none" normalizeH="0" baseline="0" noProof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DB334E02-BEE5-4802-B3E5-C9FB36F79D25}" type="parTrans" cxnId="{A69DD297-8273-49FF-B247-56BA57471CDE}">
      <dgm:prSet custT="1"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55160B04-8A98-460D-B9B7-8D7F7272ADFE}" type="sibTrans" cxnId="{A69DD297-8273-49FF-B247-56BA57471CDE}">
      <dgm:prSet/>
      <dgm:spPr/>
      <dgm:t>
        <a:bodyPr/>
        <a:lstStyle/>
        <a:p>
          <a:endParaRPr lang="uk-UA" sz="2000" noProof="0">
            <a:solidFill>
              <a:schemeClr val="tx1"/>
            </a:solidFill>
          </a:endParaRPr>
        </a:p>
      </dgm:t>
    </dgm:pt>
    <dgm:pt modelId="{CDE22131-FF37-467A-86DA-4FEA8024E8B6}" type="pres">
      <dgm:prSet presAssocID="{CF7CB8CC-C114-46A1-8BE8-EFB43128F03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92F83D3-D301-4B80-ACBE-C2AD47D86957}" type="pres">
      <dgm:prSet presAssocID="{98B6BCCB-D5AE-4CEE-9B81-70B65055D2CF}" presName="centerShape" presStyleLbl="node0" presStyleIdx="0" presStyleCnt="1"/>
      <dgm:spPr/>
      <dgm:t>
        <a:bodyPr/>
        <a:lstStyle/>
        <a:p>
          <a:endParaRPr lang="ru-RU"/>
        </a:p>
      </dgm:t>
    </dgm:pt>
    <dgm:pt modelId="{A640D2B1-B15C-4E95-B4EF-95BCCCA0DF9E}" type="pres">
      <dgm:prSet presAssocID="{BCBADE58-AA32-4A08-B609-93B7292C12C7}" presName="Name9" presStyleLbl="parChTrans1D2" presStyleIdx="0" presStyleCnt="9"/>
      <dgm:spPr/>
      <dgm:t>
        <a:bodyPr/>
        <a:lstStyle/>
        <a:p>
          <a:endParaRPr lang="ru-RU"/>
        </a:p>
      </dgm:t>
    </dgm:pt>
    <dgm:pt modelId="{9EFFB009-17C9-4542-BDDB-6070C8F353AB}" type="pres">
      <dgm:prSet presAssocID="{BCBADE58-AA32-4A08-B609-93B7292C12C7}" presName="connTx" presStyleLbl="parChTrans1D2" presStyleIdx="0" presStyleCnt="9"/>
      <dgm:spPr/>
      <dgm:t>
        <a:bodyPr/>
        <a:lstStyle/>
        <a:p>
          <a:endParaRPr lang="ru-RU"/>
        </a:p>
      </dgm:t>
    </dgm:pt>
    <dgm:pt modelId="{DC066944-FF0D-4F76-904C-F0A41D80455C}" type="pres">
      <dgm:prSet presAssocID="{37EEFE42-48BD-4895-884F-CFAFEB048A4A}" presName="node" presStyleLbl="node1" presStyleIdx="0" presStyleCnt="9" custScaleX="128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93A33-2297-4A27-AB2C-1F032C2799A8}" type="pres">
      <dgm:prSet presAssocID="{2D1061B7-8404-443D-93C4-D85E3E286FE8}" presName="Name9" presStyleLbl="parChTrans1D2" presStyleIdx="1" presStyleCnt="9"/>
      <dgm:spPr/>
      <dgm:t>
        <a:bodyPr/>
        <a:lstStyle/>
        <a:p>
          <a:endParaRPr lang="ru-RU"/>
        </a:p>
      </dgm:t>
    </dgm:pt>
    <dgm:pt modelId="{B4EB60E1-C4B9-4DB0-9133-3F365D4CA709}" type="pres">
      <dgm:prSet presAssocID="{2D1061B7-8404-443D-93C4-D85E3E286FE8}" presName="connTx" presStyleLbl="parChTrans1D2" presStyleIdx="1" presStyleCnt="9"/>
      <dgm:spPr/>
      <dgm:t>
        <a:bodyPr/>
        <a:lstStyle/>
        <a:p>
          <a:endParaRPr lang="ru-RU"/>
        </a:p>
      </dgm:t>
    </dgm:pt>
    <dgm:pt modelId="{4382218D-5102-4B28-979E-72950ECEACEA}" type="pres">
      <dgm:prSet presAssocID="{4895B179-3C14-429B-8B3F-A565F5C89024}" presName="node" presStyleLbl="node1" presStyleIdx="1" presStyleCnt="9" custScaleX="145848" custRadScaleRad="109021" custRadScaleInc="18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76996-8673-4328-9413-D5F6A9C3771D}" type="pres">
      <dgm:prSet presAssocID="{BB56FBB0-B65D-4FC5-9410-F9E7EB5A4B30}" presName="Name9" presStyleLbl="parChTrans1D2" presStyleIdx="2" presStyleCnt="9"/>
      <dgm:spPr/>
      <dgm:t>
        <a:bodyPr/>
        <a:lstStyle/>
        <a:p>
          <a:endParaRPr lang="ru-RU"/>
        </a:p>
      </dgm:t>
    </dgm:pt>
    <dgm:pt modelId="{3E71C4F7-09D2-44C2-98DE-E3B565DD1BC4}" type="pres">
      <dgm:prSet presAssocID="{BB56FBB0-B65D-4FC5-9410-F9E7EB5A4B30}" presName="connTx" presStyleLbl="parChTrans1D2" presStyleIdx="2" presStyleCnt="9"/>
      <dgm:spPr/>
      <dgm:t>
        <a:bodyPr/>
        <a:lstStyle/>
        <a:p>
          <a:endParaRPr lang="ru-RU"/>
        </a:p>
      </dgm:t>
    </dgm:pt>
    <dgm:pt modelId="{B568D4DF-0925-425D-AFB5-59ECF6EEF2CC}" type="pres">
      <dgm:prSet presAssocID="{8CCFDFA7-8262-4555-B6EF-81CF9957176A}" presName="node" presStyleLbl="node1" presStyleIdx="2" presStyleCnt="9" custScaleX="135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E00DD-4A18-4842-80FF-BCDD2A7C2986}" type="pres">
      <dgm:prSet presAssocID="{334735CE-DE22-49AF-BB62-7143D064FC51}" presName="Name9" presStyleLbl="parChTrans1D2" presStyleIdx="3" presStyleCnt="9"/>
      <dgm:spPr/>
      <dgm:t>
        <a:bodyPr/>
        <a:lstStyle/>
        <a:p>
          <a:endParaRPr lang="ru-RU"/>
        </a:p>
      </dgm:t>
    </dgm:pt>
    <dgm:pt modelId="{F1F9F255-6C69-4546-93D3-1B0330B78B05}" type="pres">
      <dgm:prSet presAssocID="{334735CE-DE22-49AF-BB62-7143D064FC51}" presName="connTx" presStyleLbl="parChTrans1D2" presStyleIdx="3" presStyleCnt="9"/>
      <dgm:spPr/>
      <dgm:t>
        <a:bodyPr/>
        <a:lstStyle/>
        <a:p>
          <a:endParaRPr lang="ru-RU"/>
        </a:p>
      </dgm:t>
    </dgm:pt>
    <dgm:pt modelId="{E4275377-0CA4-48F8-B984-E82C0B43E1D6}" type="pres">
      <dgm:prSet presAssocID="{79419BCD-AB3B-4DB0-947B-3B1AC21AEA18}" presName="node" presStyleLbl="node1" presStyleIdx="3" presStyleCnt="9" custScaleX="118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80D8D-2C17-4985-BA9E-A95A1B9AB93A}" type="pres">
      <dgm:prSet presAssocID="{B554A907-FC98-415B-B989-F59CD5D92B74}" presName="Name9" presStyleLbl="parChTrans1D2" presStyleIdx="4" presStyleCnt="9"/>
      <dgm:spPr/>
      <dgm:t>
        <a:bodyPr/>
        <a:lstStyle/>
        <a:p>
          <a:endParaRPr lang="ru-RU"/>
        </a:p>
      </dgm:t>
    </dgm:pt>
    <dgm:pt modelId="{260D23DC-9D28-4089-8049-C5587EE2B370}" type="pres">
      <dgm:prSet presAssocID="{B554A907-FC98-415B-B989-F59CD5D92B74}" presName="connTx" presStyleLbl="parChTrans1D2" presStyleIdx="4" presStyleCnt="9"/>
      <dgm:spPr/>
      <dgm:t>
        <a:bodyPr/>
        <a:lstStyle/>
        <a:p>
          <a:endParaRPr lang="ru-RU"/>
        </a:p>
      </dgm:t>
    </dgm:pt>
    <dgm:pt modelId="{C3563713-35C1-4D8A-959B-56532D8BC346}" type="pres">
      <dgm:prSet presAssocID="{70EE04D1-A44C-4D4A-8D5F-18891F1FC485}" presName="node" presStyleLbl="node1" presStyleIdx="4" presStyleCnt="9" custScaleX="117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ED6E7-63D8-477A-8E6A-55C24D11D694}" type="pres">
      <dgm:prSet presAssocID="{15528964-ABDC-4338-9BAE-57E30D886240}" presName="Name9" presStyleLbl="parChTrans1D2" presStyleIdx="5" presStyleCnt="9"/>
      <dgm:spPr/>
      <dgm:t>
        <a:bodyPr/>
        <a:lstStyle/>
        <a:p>
          <a:endParaRPr lang="ru-RU"/>
        </a:p>
      </dgm:t>
    </dgm:pt>
    <dgm:pt modelId="{5B734E75-7EDF-4C73-8FEE-82FC34ECA99E}" type="pres">
      <dgm:prSet presAssocID="{15528964-ABDC-4338-9BAE-57E30D886240}" presName="connTx" presStyleLbl="parChTrans1D2" presStyleIdx="5" presStyleCnt="9"/>
      <dgm:spPr/>
      <dgm:t>
        <a:bodyPr/>
        <a:lstStyle/>
        <a:p>
          <a:endParaRPr lang="ru-RU"/>
        </a:p>
      </dgm:t>
    </dgm:pt>
    <dgm:pt modelId="{333C2749-55C2-42AC-ACA1-9B95009B95C7}" type="pres">
      <dgm:prSet presAssocID="{B01A7900-F1F5-4B1F-976E-C504A079F1D7}" presName="node" presStyleLbl="node1" presStyleIdx="5" presStyleCnt="9" custScaleX="132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96E59-F611-4283-9C74-C5B09318A364}" type="pres">
      <dgm:prSet presAssocID="{6F97BB6C-07F0-43A0-BA62-7B3C04FA73BC}" presName="Name9" presStyleLbl="parChTrans1D2" presStyleIdx="6" presStyleCnt="9"/>
      <dgm:spPr/>
      <dgm:t>
        <a:bodyPr/>
        <a:lstStyle/>
        <a:p>
          <a:endParaRPr lang="ru-RU"/>
        </a:p>
      </dgm:t>
    </dgm:pt>
    <dgm:pt modelId="{E605B31B-FAA5-4843-A1FE-E0032048A24E}" type="pres">
      <dgm:prSet presAssocID="{6F97BB6C-07F0-43A0-BA62-7B3C04FA73BC}" presName="connTx" presStyleLbl="parChTrans1D2" presStyleIdx="6" presStyleCnt="9"/>
      <dgm:spPr/>
      <dgm:t>
        <a:bodyPr/>
        <a:lstStyle/>
        <a:p>
          <a:endParaRPr lang="ru-RU"/>
        </a:p>
      </dgm:t>
    </dgm:pt>
    <dgm:pt modelId="{8CB58D3B-5069-4C03-A296-57B2BF67B947}" type="pres">
      <dgm:prSet presAssocID="{534C9B52-89C6-452D-B28A-17F8A5610701}" presName="node" presStyleLbl="node1" presStyleIdx="6" presStyleCnt="9" custScaleX="118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69476-6A0C-4956-9B4C-8666E5E3BD79}" type="pres">
      <dgm:prSet presAssocID="{D5D69E24-138A-4A54-8524-700F1F762D62}" presName="Name9" presStyleLbl="parChTrans1D2" presStyleIdx="7" presStyleCnt="9"/>
      <dgm:spPr/>
      <dgm:t>
        <a:bodyPr/>
        <a:lstStyle/>
        <a:p>
          <a:endParaRPr lang="ru-RU"/>
        </a:p>
      </dgm:t>
    </dgm:pt>
    <dgm:pt modelId="{ADCE0AD0-B5DA-4986-8F69-DE41B741A952}" type="pres">
      <dgm:prSet presAssocID="{D5D69E24-138A-4A54-8524-700F1F762D62}" presName="connTx" presStyleLbl="parChTrans1D2" presStyleIdx="7" presStyleCnt="9"/>
      <dgm:spPr/>
      <dgm:t>
        <a:bodyPr/>
        <a:lstStyle/>
        <a:p>
          <a:endParaRPr lang="ru-RU"/>
        </a:p>
      </dgm:t>
    </dgm:pt>
    <dgm:pt modelId="{AB1C50EE-F876-4309-B07C-D58A652D392B}" type="pres">
      <dgm:prSet presAssocID="{37DC691E-49B6-4FEF-8070-3D8729BCC1F6}" presName="node" presStyleLbl="node1" presStyleIdx="7" presStyleCnt="9" custScaleX="146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17C10-F34A-4255-8F55-EA9798B0C6AB}" type="pres">
      <dgm:prSet presAssocID="{DB334E02-BEE5-4802-B3E5-C9FB36F79D25}" presName="Name9" presStyleLbl="parChTrans1D2" presStyleIdx="8" presStyleCnt="9"/>
      <dgm:spPr/>
      <dgm:t>
        <a:bodyPr/>
        <a:lstStyle/>
        <a:p>
          <a:endParaRPr lang="ru-RU"/>
        </a:p>
      </dgm:t>
    </dgm:pt>
    <dgm:pt modelId="{54627B81-2B34-4C02-9A7E-ED15CF70E36D}" type="pres">
      <dgm:prSet presAssocID="{DB334E02-BEE5-4802-B3E5-C9FB36F79D25}" presName="connTx" presStyleLbl="parChTrans1D2" presStyleIdx="8" presStyleCnt="9"/>
      <dgm:spPr/>
      <dgm:t>
        <a:bodyPr/>
        <a:lstStyle/>
        <a:p>
          <a:endParaRPr lang="ru-RU"/>
        </a:p>
      </dgm:t>
    </dgm:pt>
    <dgm:pt modelId="{B069EC45-C7D3-4D8C-A5A7-D8B3E80AD45E}" type="pres">
      <dgm:prSet presAssocID="{3916406A-6C8A-4E46-858C-05E967CF6E0A}" presName="node" presStyleLbl="node1" presStyleIdx="8" presStyleCnt="9" custScaleX="120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B960AB-DE48-45B6-B9E4-E86E51626291}" type="presOf" srcId="{98B6BCCB-D5AE-4CEE-9B81-70B65055D2CF}" destId="{392F83D3-D301-4B80-ACBE-C2AD47D86957}" srcOrd="0" destOrd="0" presId="urn:microsoft.com/office/officeart/2005/8/layout/radial1"/>
    <dgm:cxn modelId="{D4512BF9-E70B-43E3-B6AE-625376D391B3}" type="presOf" srcId="{79419BCD-AB3B-4DB0-947B-3B1AC21AEA18}" destId="{E4275377-0CA4-48F8-B984-E82C0B43E1D6}" srcOrd="0" destOrd="0" presId="urn:microsoft.com/office/officeart/2005/8/layout/radial1"/>
    <dgm:cxn modelId="{24BDD930-D711-4967-9C7F-74AF865CC890}" type="presOf" srcId="{37EEFE42-48BD-4895-884F-CFAFEB048A4A}" destId="{DC066944-FF0D-4F76-904C-F0A41D80455C}" srcOrd="0" destOrd="0" presId="urn:microsoft.com/office/officeart/2005/8/layout/radial1"/>
    <dgm:cxn modelId="{24BE2CD2-DAA0-49D8-AF39-6C82AB1EC43E}" type="presOf" srcId="{334735CE-DE22-49AF-BB62-7143D064FC51}" destId="{F1F9F255-6C69-4546-93D3-1B0330B78B05}" srcOrd="1" destOrd="0" presId="urn:microsoft.com/office/officeart/2005/8/layout/radial1"/>
    <dgm:cxn modelId="{33F00074-C4DA-4535-B0FE-538052979040}" type="presOf" srcId="{B554A907-FC98-415B-B989-F59CD5D92B74}" destId="{260D23DC-9D28-4089-8049-C5587EE2B370}" srcOrd="1" destOrd="0" presId="urn:microsoft.com/office/officeart/2005/8/layout/radial1"/>
    <dgm:cxn modelId="{EABB5FB1-98FE-465C-9AAC-5C5FC1317FD9}" type="presOf" srcId="{CF7CB8CC-C114-46A1-8BE8-EFB43128F039}" destId="{CDE22131-FF37-467A-86DA-4FEA8024E8B6}" srcOrd="0" destOrd="0" presId="urn:microsoft.com/office/officeart/2005/8/layout/radial1"/>
    <dgm:cxn modelId="{FA3319BC-25AB-48CB-901E-F7E662C0796F}" srcId="{98B6BCCB-D5AE-4CEE-9B81-70B65055D2CF}" destId="{70EE04D1-A44C-4D4A-8D5F-18891F1FC485}" srcOrd="4" destOrd="0" parTransId="{B554A907-FC98-415B-B989-F59CD5D92B74}" sibTransId="{F632884E-706A-47F1-896B-396B030177DF}"/>
    <dgm:cxn modelId="{18CE0C5D-CEE9-4000-B8B1-317C54C4CDC1}" type="presOf" srcId="{6F97BB6C-07F0-43A0-BA62-7B3C04FA73BC}" destId="{E605B31B-FAA5-4843-A1FE-E0032048A24E}" srcOrd="1" destOrd="0" presId="urn:microsoft.com/office/officeart/2005/8/layout/radial1"/>
    <dgm:cxn modelId="{6575F88E-2B61-4406-9396-EF31E9331019}" srcId="{98B6BCCB-D5AE-4CEE-9B81-70B65055D2CF}" destId="{8CCFDFA7-8262-4555-B6EF-81CF9957176A}" srcOrd="2" destOrd="0" parTransId="{BB56FBB0-B65D-4FC5-9410-F9E7EB5A4B30}" sibTransId="{A7483661-6AAE-48A4-86D5-36CDF9497822}"/>
    <dgm:cxn modelId="{4572ECD7-D749-43EB-9C61-7118A2E7BF6E}" srcId="{98B6BCCB-D5AE-4CEE-9B81-70B65055D2CF}" destId="{37DC691E-49B6-4FEF-8070-3D8729BCC1F6}" srcOrd="7" destOrd="0" parTransId="{D5D69E24-138A-4A54-8524-700F1F762D62}" sibTransId="{B21A1E9D-12AF-41C1-97F1-852BDD55AF3A}"/>
    <dgm:cxn modelId="{BFA74B47-E44C-41B6-BD17-47F5CB3B77CF}" srcId="{CF7CB8CC-C114-46A1-8BE8-EFB43128F039}" destId="{98B6BCCB-D5AE-4CEE-9B81-70B65055D2CF}" srcOrd="0" destOrd="0" parTransId="{F35E32C3-5CD4-47CF-8F3F-B3BDED681F71}" sibTransId="{95BF2272-DF4A-413F-B622-0A47A5328CDF}"/>
    <dgm:cxn modelId="{627F3A1A-4D64-498E-B834-41DD35713214}" srcId="{98B6BCCB-D5AE-4CEE-9B81-70B65055D2CF}" destId="{4895B179-3C14-429B-8B3F-A565F5C89024}" srcOrd="1" destOrd="0" parTransId="{2D1061B7-8404-443D-93C4-D85E3E286FE8}" sibTransId="{A36E0B12-5546-4F06-8E15-AAEA3A0516E7}"/>
    <dgm:cxn modelId="{D172A89C-E891-438B-9073-6CD5DEA1C133}" type="presOf" srcId="{BCBADE58-AA32-4A08-B609-93B7292C12C7}" destId="{A640D2B1-B15C-4E95-B4EF-95BCCCA0DF9E}" srcOrd="0" destOrd="0" presId="urn:microsoft.com/office/officeart/2005/8/layout/radial1"/>
    <dgm:cxn modelId="{3EC6B00D-81EB-4AEF-9DFD-A6E5D426968B}" type="presOf" srcId="{2D1061B7-8404-443D-93C4-D85E3E286FE8}" destId="{D6B93A33-2297-4A27-AB2C-1F032C2799A8}" srcOrd="0" destOrd="0" presId="urn:microsoft.com/office/officeart/2005/8/layout/radial1"/>
    <dgm:cxn modelId="{28D191C7-2BF2-4D38-958F-6AF8FD0981F4}" type="presOf" srcId="{B01A7900-F1F5-4B1F-976E-C504A079F1D7}" destId="{333C2749-55C2-42AC-ACA1-9B95009B95C7}" srcOrd="0" destOrd="0" presId="urn:microsoft.com/office/officeart/2005/8/layout/radial1"/>
    <dgm:cxn modelId="{A193F877-4B39-4C10-B792-5B37B15A1256}" type="presOf" srcId="{6F97BB6C-07F0-43A0-BA62-7B3C04FA73BC}" destId="{BDA96E59-F611-4283-9C74-C5B09318A364}" srcOrd="0" destOrd="0" presId="urn:microsoft.com/office/officeart/2005/8/layout/radial1"/>
    <dgm:cxn modelId="{7B6952D4-6713-4F9D-B451-404FE03E1F88}" type="presOf" srcId="{8CCFDFA7-8262-4555-B6EF-81CF9957176A}" destId="{B568D4DF-0925-425D-AFB5-59ECF6EEF2CC}" srcOrd="0" destOrd="0" presId="urn:microsoft.com/office/officeart/2005/8/layout/radial1"/>
    <dgm:cxn modelId="{71CAB0F1-FF94-431D-85FD-39583051AA42}" srcId="{98B6BCCB-D5AE-4CEE-9B81-70B65055D2CF}" destId="{37EEFE42-48BD-4895-884F-CFAFEB048A4A}" srcOrd="0" destOrd="0" parTransId="{BCBADE58-AA32-4A08-B609-93B7292C12C7}" sibTransId="{0F87249D-64B1-44EA-8054-70E87F90AC15}"/>
    <dgm:cxn modelId="{A69DD297-8273-49FF-B247-56BA57471CDE}" srcId="{98B6BCCB-D5AE-4CEE-9B81-70B65055D2CF}" destId="{3916406A-6C8A-4E46-858C-05E967CF6E0A}" srcOrd="8" destOrd="0" parTransId="{DB334E02-BEE5-4802-B3E5-C9FB36F79D25}" sibTransId="{55160B04-8A98-460D-B9B7-8D7F7272ADFE}"/>
    <dgm:cxn modelId="{FA09C8C7-A8F9-468C-94A6-5EC325DCC02C}" type="presOf" srcId="{334735CE-DE22-49AF-BB62-7143D064FC51}" destId="{6D0E00DD-4A18-4842-80FF-BCDD2A7C2986}" srcOrd="0" destOrd="0" presId="urn:microsoft.com/office/officeart/2005/8/layout/radial1"/>
    <dgm:cxn modelId="{67CDB34B-5582-47CA-A55A-95F948287844}" type="presOf" srcId="{DB334E02-BEE5-4802-B3E5-C9FB36F79D25}" destId="{54627B81-2B34-4C02-9A7E-ED15CF70E36D}" srcOrd="1" destOrd="0" presId="urn:microsoft.com/office/officeart/2005/8/layout/radial1"/>
    <dgm:cxn modelId="{84447906-974C-4052-ACCA-E110D52EC5FF}" type="presOf" srcId="{15528964-ABDC-4338-9BAE-57E30D886240}" destId="{5B734E75-7EDF-4C73-8FEE-82FC34ECA99E}" srcOrd="1" destOrd="0" presId="urn:microsoft.com/office/officeart/2005/8/layout/radial1"/>
    <dgm:cxn modelId="{36A12173-8FA7-434E-B36B-FD2D533BFA25}" type="presOf" srcId="{15528964-ABDC-4338-9BAE-57E30D886240}" destId="{244ED6E7-63D8-477A-8E6A-55C24D11D694}" srcOrd="0" destOrd="0" presId="urn:microsoft.com/office/officeart/2005/8/layout/radial1"/>
    <dgm:cxn modelId="{1E58C206-BAC3-4A67-9546-DAF771ABDD91}" srcId="{98B6BCCB-D5AE-4CEE-9B81-70B65055D2CF}" destId="{79419BCD-AB3B-4DB0-947B-3B1AC21AEA18}" srcOrd="3" destOrd="0" parTransId="{334735CE-DE22-49AF-BB62-7143D064FC51}" sibTransId="{D1A89E6C-79A8-4433-8B2E-F2A4F50C4A7B}"/>
    <dgm:cxn modelId="{B9EF6D9C-2F30-4631-98AA-EC2124A42942}" type="presOf" srcId="{D5D69E24-138A-4A54-8524-700F1F762D62}" destId="{33C69476-6A0C-4956-9B4C-8666E5E3BD79}" srcOrd="0" destOrd="0" presId="urn:microsoft.com/office/officeart/2005/8/layout/radial1"/>
    <dgm:cxn modelId="{720E93C1-F130-4875-9A15-4F10F795E30E}" type="presOf" srcId="{2D1061B7-8404-443D-93C4-D85E3E286FE8}" destId="{B4EB60E1-C4B9-4DB0-9133-3F365D4CA709}" srcOrd="1" destOrd="0" presId="urn:microsoft.com/office/officeart/2005/8/layout/radial1"/>
    <dgm:cxn modelId="{8B35DCF6-5358-4DAB-BEC1-F99C354837F1}" type="presOf" srcId="{70EE04D1-A44C-4D4A-8D5F-18891F1FC485}" destId="{C3563713-35C1-4D8A-959B-56532D8BC346}" srcOrd="0" destOrd="0" presId="urn:microsoft.com/office/officeart/2005/8/layout/radial1"/>
    <dgm:cxn modelId="{85124D20-DEA6-4F80-9C9A-CB102C17A1C1}" type="presOf" srcId="{BB56FBB0-B65D-4FC5-9410-F9E7EB5A4B30}" destId="{3E71C4F7-09D2-44C2-98DE-E3B565DD1BC4}" srcOrd="1" destOrd="0" presId="urn:microsoft.com/office/officeart/2005/8/layout/radial1"/>
    <dgm:cxn modelId="{5DA34CEA-951E-4DAC-A623-475FAEA3B62A}" srcId="{98B6BCCB-D5AE-4CEE-9B81-70B65055D2CF}" destId="{534C9B52-89C6-452D-B28A-17F8A5610701}" srcOrd="6" destOrd="0" parTransId="{6F97BB6C-07F0-43A0-BA62-7B3C04FA73BC}" sibTransId="{7B54E050-7694-4F1A-8EA9-648C23CA197F}"/>
    <dgm:cxn modelId="{2CEC58DF-3D80-4F20-85B6-85EFA81872B8}" type="presOf" srcId="{DB334E02-BEE5-4802-B3E5-C9FB36F79D25}" destId="{16B17C10-F34A-4255-8F55-EA9798B0C6AB}" srcOrd="0" destOrd="0" presId="urn:microsoft.com/office/officeart/2005/8/layout/radial1"/>
    <dgm:cxn modelId="{2094F5A5-2786-46F0-8AAF-2BEAE1E78054}" type="presOf" srcId="{3916406A-6C8A-4E46-858C-05E967CF6E0A}" destId="{B069EC45-C7D3-4D8C-A5A7-D8B3E80AD45E}" srcOrd="0" destOrd="0" presId="urn:microsoft.com/office/officeart/2005/8/layout/radial1"/>
    <dgm:cxn modelId="{158F442C-961F-492C-8E68-D98D191499C8}" type="presOf" srcId="{BCBADE58-AA32-4A08-B609-93B7292C12C7}" destId="{9EFFB009-17C9-4542-BDDB-6070C8F353AB}" srcOrd="1" destOrd="0" presId="urn:microsoft.com/office/officeart/2005/8/layout/radial1"/>
    <dgm:cxn modelId="{A66AD5C9-5030-4C15-846E-36C6A1D77170}" type="presOf" srcId="{534C9B52-89C6-452D-B28A-17F8A5610701}" destId="{8CB58D3B-5069-4C03-A296-57B2BF67B947}" srcOrd="0" destOrd="0" presId="urn:microsoft.com/office/officeart/2005/8/layout/radial1"/>
    <dgm:cxn modelId="{F7455278-DFBA-4497-988F-C3C9396EC379}" type="presOf" srcId="{BB56FBB0-B65D-4FC5-9410-F9E7EB5A4B30}" destId="{15676996-8673-4328-9413-D5F6A9C3771D}" srcOrd="0" destOrd="0" presId="urn:microsoft.com/office/officeart/2005/8/layout/radial1"/>
    <dgm:cxn modelId="{69120283-F15E-435B-9804-CF6ECD86F11C}" type="presOf" srcId="{4895B179-3C14-429B-8B3F-A565F5C89024}" destId="{4382218D-5102-4B28-979E-72950ECEACEA}" srcOrd="0" destOrd="0" presId="urn:microsoft.com/office/officeart/2005/8/layout/radial1"/>
    <dgm:cxn modelId="{FF3393D4-7DAF-4BB0-99C1-0CE6427BC49E}" type="presOf" srcId="{D5D69E24-138A-4A54-8524-700F1F762D62}" destId="{ADCE0AD0-B5DA-4986-8F69-DE41B741A952}" srcOrd="1" destOrd="0" presId="urn:microsoft.com/office/officeart/2005/8/layout/radial1"/>
    <dgm:cxn modelId="{8263FDD5-9943-4CA8-85F1-7AFB0D361D12}" srcId="{98B6BCCB-D5AE-4CEE-9B81-70B65055D2CF}" destId="{B01A7900-F1F5-4B1F-976E-C504A079F1D7}" srcOrd="5" destOrd="0" parTransId="{15528964-ABDC-4338-9BAE-57E30D886240}" sibTransId="{50F9B1C1-2332-4B08-BC94-E1B64F2CE211}"/>
    <dgm:cxn modelId="{0A7FEAA3-A9C0-47ED-A6E1-68B21D09D1BB}" type="presOf" srcId="{37DC691E-49B6-4FEF-8070-3D8729BCC1F6}" destId="{AB1C50EE-F876-4309-B07C-D58A652D392B}" srcOrd="0" destOrd="0" presId="urn:microsoft.com/office/officeart/2005/8/layout/radial1"/>
    <dgm:cxn modelId="{71DACC3A-76DD-4677-96A9-96CF1CCA2C54}" type="presOf" srcId="{B554A907-FC98-415B-B989-F59CD5D92B74}" destId="{AE980D8D-2C17-4985-BA9E-A95A1B9AB93A}" srcOrd="0" destOrd="0" presId="urn:microsoft.com/office/officeart/2005/8/layout/radial1"/>
    <dgm:cxn modelId="{E734C695-91AB-48EA-A9C4-BBC04953DBEB}" type="presParOf" srcId="{CDE22131-FF37-467A-86DA-4FEA8024E8B6}" destId="{392F83D3-D301-4B80-ACBE-C2AD47D86957}" srcOrd="0" destOrd="0" presId="urn:microsoft.com/office/officeart/2005/8/layout/radial1"/>
    <dgm:cxn modelId="{1F41F37E-D3E6-49AE-A9D0-F196F7918079}" type="presParOf" srcId="{CDE22131-FF37-467A-86DA-4FEA8024E8B6}" destId="{A640D2B1-B15C-4E95-B4EF-95BCCCA0DF9E}" srcOrd="1" destOrd="0" presId="urn:microsoft.com/office/officeart/2005/8/layout/radial1"/>
    <dgm:cxn modelId="{FDB69946-AD56-4A9E-A571-E0EECCB2DB96}" type="presParOf" srcId="{A640D2B1-B15C-4E95-B4EF-95BCCCA0DF9E}" destId="{9EFFB009-17C9-4542-BDDB-6070C8F353AB}" srcOrd="0" destOrd="0" presId="urn:microsoft.com/office/officeart/2005/8/layout/radial1"/>
    <dgm:cxn modelId="{7FD6BC4E-2D12-4F3E-ADE6-84D75B874CCE}" type="presParOf" srcId="{CDE22131-FF37-467A-86DA-4FEA8024E8B6}" destId="{DC066944-FF0D-4F76-904C-F0A41D80455C}" srcOrd="2" destOrd="0" presId="urn:microsoft.com/office/officeart/2005/8/layout/radial1"/>
    <dgm:cxn modelId="{7CB66C6B-1952-4891-A5E6-90BB4CD00DE0}" type="presParOf" srcId="{CDE22131-FF37-467A-86DA-4FEA8024E8B6}" destId="{D6B93A33-2297-4A27-AB2C-1F032C2799A8}" srcOrd="3" destOrd="0" presId="urn:microsoft.com/office/officeart/2005/8/layout/radial1"/>
    <dgm:cxn modelId="{54CF9699-8AF2-4E27-8275-BFC0609C7242}" type="presParOf" srcId="{D6B93A33-2297-4A27-AB2C-1F032C2799A8}" destId="{B4EB60E1-C4B9-4DB0-9133-3F365D4CA709}" srcOrd="0" destOrd="0" presId="urn:microsoft.com/office/officeart/2005/8/layout/radial1"/>
    <dgm:cxn modelId="{47152A79-0D06-42F2-B6BE-B9330040AA66}" type="presParOf" srcId="{CDE22131-FF37-467A-86DA-4FEA8024E8B6}" destId="{4382218D-5102-4B28-979E-72950ECEACEA}" srcOrd="4" destOrd="0" presId="urn:microsoft.com/office/officeart/2005/8/layout/radial1"/>
    <dgm:cxn modelId="{DF8C0070-FA16-4C94-9114-1D091C67783B}" type="presParOf" srcId="{CDE22131-FF37-467A-86DA-4FEA8024E8B6}" destId="{15676996-8673-4328-9413-D5F6A9C3771D}" srcOrd="5" destOrd="0" presId="urn:microsoft.com/office/officeart/2005/8/layout/radial1"/>
    <dgm:cxn modelId="{8F33F9A3-09F3-4950-AFBF-DFE40F99BA9B}" type="presParOf" srcId="{15676996-8673-4328-9413-D5F6A9C3771D}" destId="{3E71C4F7-09D2-44C2-98DE-E3B565DD1BC4}" srcOrd="0" destOrd="0" presId="urn:microsoft.com/office/officeart/2005/8/layout/radial1"/>
    <dgm:cxn modelId="{5082E23C-161B-409B-B94A-11CF95B1B0F5}" type="presParOf" srcId="{CDE22131-FF37-467A-86DA-4FEA8024E8B6}" destId="{B568D4DF-0925-425D-AFB5-59ECF6EEF2CC}" srcOrd="6" destOrd="0" presId="urn:microsoft.com/office/officeart/2005/8/layout/radial1"/>
    <dgm:cxn modelId="{F5815ACD-AA20-40AA-9865-EC17AC2CD0C7}" type="presParOf" srcId="{CDE22131-FF37-467A-86DA-4FEA8024E8B6}" destId="{6D0E00DD-4A18-4842-80FF-BCDD2A7C2986}" srcOrd="7" destOrd="0" presId="urn:microsoft.com/office/officeart/2005/8/layout/radial1"/>
    <dgm:cxn modelId="{F2178B20-07F8-40B1-8720-F9C287A1F0B4}" type="presParOf" srcId="{6D0E00DD-4A18-4842-80FF-BCDD2A7C2986}" destId="{F1F9F255-6C69-4546-93D3-1B0330B78B05}" srcOrd="0" destOrd="0" presId="urn:microsoft.com/office/officeart/2005/8/layout/radial1"/>
    <dgm:cxn modelId="{24C00F72-B681-460B-84A5-C0328E30FED3}" type="presParOf" srcId="{CDE22131-FF37-467A-86DA-4FEA8024E8B6}" destId="{E4275377-0CA4-48F8-B984-E82C0B43E1D6}" srcOrd="8" destOrd="0" presId="urn:microsoft.com/office/officeart/2005/8/layout/radial1"/>
    <dgm:cxn modelId="{FB6D9E03-4879-4316-B2DB-53B3F1F6B799}" type="presParOf" srcId="{CDE22131-FF37-467A-86DA-4FEA8024E8B6}" destId="{AE980D8D-2C17-4985-BA9E-A95A1B9AB93A}" srcOrd="9" destOrd="0" presId="urn:microsoft.com/office/officeart/2005/8/layout/radial1"/>
    <dgm:cxn modelId="{A9A7A695-420C-4289-A889-01258FD3A0DC}" type="presParOf" srcId="{AE980D8D-2C17-4985-BA9E-A95A1B9AB93A}" destId="{260D23DC-9D28-4089-8049-C5587EE2B370}" srcOrd="0" destOrd="0" presId="urn:microsoft.com/office/officeart/2005/8/layout/radial1"/>
    <dgm:cxn modelId="{2494C8AC-F7D3-4ADA-89A3-8D5D0D4B1578}" type="presParOf" srcId="{CDE22131-FF37-467A-86DA-4FEA8024E8B6}" destId="{C3563713-35C1-4D8A-959B-56532D8BC346}" srcOrd="10" destOrd="0" presId="urn:microsoft.com/office/officeart/2005/8/layout/radial1"/>
    <dgm:cxn modelId="{56E2703A-2839-4691-8FAA-57E5FB3C22FB}" type="presParOf" srcId="{CDE22131-FF37-467A-86DA-4FEA8024E8B6}" destId="{244ED6E7-63D8-477A-8E6A-55C24D11D694}" srcOrd="11" destOrd="0" presId="urn:microsoft.com/office/officeart/2005/8/layout/radial1"/>
    <dgm:cxn modelId="{76BE3E2D-07E7-4CF1-A531-4C02833855DF}" type="presParOf" srcId="{244ED6E7-63D8-477A-8E6A-55C24D11D694}" destId="{5B734E75-7EDF-4C73-8FEE-82FC34ECA99E}" srcOrd="0" destOrd="0" presId="urn:microsoft.com/office/officeart/2005/8/layout/radial1"/>
    <dgm:cxn modelId="{0320EC82-943F-4A55-B64A-76E10AF25C82}" type="presParOf" srcId="{CDE22131-FF37-467A-86DA-4FEA8024E8B6}" destId="{333C2749-55C2-42AC-ACA1-9B95009B95C7}" srcOrd="12" destOrd="0" presId="urn:microsoft.com/office/officeart/2005/8/layout/radial1"/>
    <dgm:cxn modelId="{B992C19E-5DA9-4072-9231-A05EE71119B7}" type="presParOf" srcId="{CDE22131-FF37-467A-86DA-4FEA8024E8B6}" destId="{BDA96E59-F611-4283-9C74-C5B09318A364}" srcOrd="13" destOrd="0" presId="urn:microsoft.com/office/officeart/2005/8/layout/radial1"/>
    <dgm:cxn modelId="{139256B6-3275-41CA-A692-43130F4ED23C}" type="presParOf" srcId="{BDA96E59-F611-4283-9C74-C5B09318A364}" destId="{E605B31B-FAA5-4843-A1FE-E0032048A24E}" srcOrd="0" destOrd="0" presId="urn:microsoft.com/office/officeart/2005/8/layout/radial1"/>
    <dgm:cxn modelId="{6C01DBD0-75F4-4830-8779-7CEEBEA700CC}" type="presParOf" srcId="{CDE22131-FF37-467A-86DA-4FEA8024E8B6}" destId="{8CB58D3B-5069-4C03-A296-57B2BF67B947}" srcOrd="14" destOrd="0" presId="urn:microsoft.com/office/officeart/2005/8/layout/radial1"/>
    <dgm:cxn modelId="{A7892D92-78D4-4016-8160-F67AE4996BA4}" type="presParOf" srcId="{CDE22131-FF37-467A-86DA-4FEA8024E8B6}" destId="{33C69476-6A0C-4956-9B4C-8666E5E3BD79}" srcOrd="15" destOrd="0" presId="urn:microsoft.com/office/officeart/2005/8/layout/radial1"/>
    <dgm:cxn modelId="{C5F0B22A-AA26-4607-A3A3-46DE7FFDDF8F}" type="presParOf" srcId="{33C69476-6A0C-4956-9B4C-8666E5E3BD79}" destId="{ADCE0AD0-B5DA-4986-8F69-DE41B741A952}" srcOrd="0" destOrd="0" presId="urn:microsoft.com/office/officeart/2005/8/layout/radial1"/>
    <dgm:cxn modelId="{5F971FC7-A902-49C5-9DD2-145AC8C46F63}" type="presParOf" srcId="{CDE22131-FF37-467A-86DA-4FEA8024E8B6}" destId="{AB1C50EE-F876-4309-B07C-D58A652D392B}" srcOrd="16" destOrd="0" presId="urn:microsoft.com/office/officeart/2005/8/layout/radial1"/>
    <dgm:cxn modelId="{DD2631E0-3A4B-4E44-9685-9D553DB83E62}" type="presParOf" srcId="{CDE22131-FF37-467A-86DA-4FEA8024E8B6}" destId="{16B17C10-F34A-4255-8F55-EA9798B0C6AB}" srcOrd="17" destOrd="0" presId="urn:microsoft.com/office/officeart/2005/8/layout/radial1"/>
    <dgm:cxn modelId="{F1183E7C-A6A5-4C13-B960-8DAD0D472933}" type="presParOf" srcId="{16B17C10-F34A-4255-8F55-EA9798B0C6AB}" destId="{54627B81-2B34-4C02-9A7E-ED15CF70E36D}" srcOrd="0" destOrd="0" presId="urn:microsoft.com/office/officeart/2005/8/layout/radial1"/>
    <dgm:cxn modelId="{EA4CD021-F78E-48CA-8730-F43B5347C7D7}" type="presParOf" srcId="{CDE22131-FF37-467A-86DA-4FEA8024E8B6}" destId="{B069EC45-C7D3-4D8C-A5A7-D8B3E80AD45E}" srcOrd="1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557D0-FBFC-40B2-823D-E3B6C60C0F3B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228B5-75C5-4486-8837-3BBF3F71F5F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228B5-75C5-4486-8837-3BBF3F71F5F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gray">
          <a:xfrm>
            <a:off x="0" y="1335088"/>
            <a:ext cx="9147175" cy="4084637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 bwMode="invGray">
          <a:xfrm>
            <a:off x="0" y="1728788"/>
            <a:ext cx="9144000" cy="3308350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rtlCol="0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ECA78-0C50-41DC-A6DC-3C8C3FBF4273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7E212-240D-4A62-8E5F-9CA6E8FE4A0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gray">
          <a:xfrm>
            <a:off x="0" y="0"/>
            <a:ext cx="9150350" cy="128111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8"/>
          <p:cNvSpPr/>
          <p:nvPr/>
        </p:nvSpPr>
        <p:spPr bwMode="invGray">
          <a:xfrm>
            <a:off x="0" y="-1588"/>
            <a:ext cx="9144000" cy="1093788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6FA5-1291-45F3-9BBA-FAC33995AC96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AAEEB-C0C0-4910-A402-01C3DFD9C14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gray">
          <a:xfrm flipV="1">
            <a:off x="0" y="5591175"/>
            <a:ext cx="9150350" cy="128111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8"/>
          <p:cNvSpPr/>
          <p:nvPr/>
        </p:nvSpPr>
        <p:spPr bwMode="invGray">
          <a:xfrm flipV="1">
            <a:off x="0" y="5780088"/>
            <a:ext cx="9144000" cy="1093787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F10022-ADA1-42A7-BA56-53C5F903B269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114504C-8406-4E4F-AC30-FC02F4C6B4B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70F6297-74AC-4EA3-8279-15F84391F44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rtlCol="0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BD86-DBAA-4D59-8064-3C5CD09EE226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0DEF-C289-4E34-A623-C4F6BE094A3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"/>
          <p:cNvSpPr/>
          <p:nvPr/>
        </p:nvSpPr>
        <p:spPr bwMode="gray">
          <a:xfrm>
            <a:off x="0" y="427038"/>
            <a:ext cx="9144000" cy="452596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6"/>
          <p:cNvSpPr/>
          <p:nvPr/>
        </p:nvSpPr>
        <p:spPr bwMode="invGray">
          <a:xfrm>
            <a:off x="0" y="0"/>
            <a:ext cx="9144000" cy="452596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A5B7C-E92C-4111-96CB-A391C2083F73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78CD-E112-43B2-A941-4EBD1B09C13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 bwMode="gray">
          <a:xfrm>
            <a:off x="0" y="0"/>
            <a:ext cx="9144000" cy="1928813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 bwMode="invGray">
          <a:xfrm>
            <a:off x="0" y="228600"/>
            <a:ext cx="9144000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9967D-B456-476A-8407-6D4460C3E436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B886-E0BA-4A83-86CC-2B28203D8E7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D4840-FC78-4001-BF46-649928F3A3B7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C6A22-16CB-4423-9758-C64E55FC5F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/>
          <p:cNvSpPr/>
          <p:nvPr/>
        </p:nvSpPr>
        <p:spPr bwMode="gray">
          <a:xfrm>
            <a:off x="0" y="0"/>
            <a:ext cx="9150350" cy="128111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5"/>
          <p:cNvSpPr/>
          <p:nvPr/>
        </p:nvSpPr>
        <p:spPr bwMode="invGray">
          <a:xfrm>
            <a:off x="0" y="-1588"/>
            <a:ext cx="9144000" cy="1093788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602FB-BC24-4893-9F17-1C7B94B06D79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CA63-C8F6-45F7-84F1-7CAC9904662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-1588"/>
            <a:ext cx="9150350" cy="1282701"/>
            <a:chOff x="-52" y="-1972"/>
            <a:chExt cx="9150672" cy="1283795"/>
          </a:xfrm>
        </p:grpSpPr>
        <p:sp>
          <p:nvSpPr>
            <p:cNvPr id="3" name="Freeform 5"/>
            <p:cNvSpPr/>
            <p:nvPr userDrawn="1"/>
          </p:nvSpPr>
          <p:spPr bwMode="invGray">
            <a:xfrm>
              <a:off x="-52" y="-383"/>
              <a:ext cx="9150672" cy="1282206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Freeform 6"/>
            <p:cNvSpPr/>
            <p:nvPr userDrawn="1"/>
          </p:nvSpPr>
          <p:spPr bwMode="invGray">
            <a:xfrm>
              <a:off x="-52" y="-1972"/>
              <a:ext cx="9144322" cy="109472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BCF55-9D43-417A-AC2C-081EE1896570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DAE70-224A-4A03-A167-F7DC401A30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5400000">
            <a:off x="-2893219" y="2886869"/>
            <a:ext cx="6891338" cy="1104900"/>
            <a:chOff x="-18448" y="-1967"/>
            <a:chExt cx="9176991" cy="1292024"/>
          </a:xfrm>
        </p:grpSpPr>
        <p:sp>
          <p:nvSpPr>
            <p:cNvPr id="6" name="Freeform 8"/>
            <p:cNvSpPr/>
            <p:nvPr userDrawn="1"/>
          </p:nvSpPr>
          <p:spPr bwMode="invGray">
            <a:xfrm>
              <a:off x="-18448" y="-110"/>
              <a:ext cx="9176991" cy="1290167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9"/>
            <p:cNvSpPr/>
            <p:nvPr userDrawn="1"/>
          </p:nvSpPr>
          <p:spPr bwMode="invGray">
            <a:xfrm>
              <a:off x="-3648" y="-1966"/>
              <a:ext cx="9149508" cy="1266035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325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27116-A91F-4E0A-9713-C64A29CC7348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E1172-921D-4C29-94E9-C114818A31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5400000">
            <a:off x="-2893219" y="2886869"/>
            <a:ext cx="6891338" cy="1104900"/>
            <a:chOff x="-18448" y="-1967"/>
            <a:chExt cx="9176991" cy="1292024"/>
          </a:xfrm>
        </p:grpSpPr>
        <p:sp>
          <p:nvSpPr>
            <p:cNvPr id="6" name="Freeform 8"/>
            <p:cNvSpPr/>
            <p:nvPr userDrawn="1"/>
          </p:nvSpPr>
          <p:spPr bwMode="invGray">
            <a:xfrm>
              <a:off x="-18448" y="-110"/>
              <a:ext cx="9176991" cy="1290167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9"/>
            <p:cNvSpPr/>
            <p:nvPr userDrawn="1"/>
          </p:nvSpPr>
          <p:spPr bwMode="invGray">
            <a:xfrm>
              <a:off x="-3648" y="-1966"/>
              <a:ext cx="9149508" cy="1266035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325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5828C-C75C-4909-AEB6-F41A26E846E7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7FAE-4F7D-4FBC-AD0E-34D83AF85E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525" cy="1862138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0" y="0"/>
            <a:ext cx="9153525" cy="1481138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325"/>
            <a:ext cx="2133600" cy="24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7CE24F-794F-42A7-B3E8-2BA84DEF5D86}" type="datetimeFigureOut">
              <a:rPr lang="ru-RU"/>
              <a:pPr>
                <a:defRPr/>
              </a:pPr>
              <a:t>11.12.2010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325"/>
            <a:ext cx="2133600" cy="24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B03202-F6A8-40EF-8AF0-A7F359177E9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32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6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E8C2E"/>
        </a:buClr>
        <a:buSzPct val="85000"/>
        <a:buFont typeface="Wingdings" pitchFamily="2" charset="2"/>
        <a:buChar char="¢"/>
        <a:defRPr lang="en-U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CD416"/>
        </a:buClr>
        <a:buSzPct val="85000"/>
        <a:buFont typeface="Wingdings" pitchFamily="2" charset="2"/>
        <a:buChar char="¤"/>
        <a:defRPr lang="en-U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BDFB"/>
        </a:buClr>
        <a:buSzPct val="85000"/>
        <a:buFont typeface="Wingdings" pitchFamily="2" charset="2"/>
        <a:buChar char="¤"/>
        <a:defRPr lang="en-U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¤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489FF"/>
        </a:buClr>
        <a:buSzPct val="85000"/>
        <a:buFont typeface="Wingdings" pitchFamily="2" charset="2"/>
        <a:buChar char="¤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500306"/>
            <a:ext cx="7927848" cy="25020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Сервіси </a:t>
            </a:r>
            <a:r>
              <a:rPr lang="uk-UA" dirty="0" smtClean="0"/>
              <a:t>ВЕБ 2.0</a:t>
            </a:r>
            <a:endParaRPr lang="uk-UA" sz="3100" dirty="0">
              <a:ln w="635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03399"/>
              </a:solidFill>
              <a:effectLst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285984" y="214290"/>
            <a:ext cx="628811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000099"/>
                </a:solidFill>
                <a:latin typeface="Book Antiqua" pitchFamily="18" charset="0"/>
              </a:rPr>
              <a:t>Регіональний науково-методичний центр інформатики та інформаційних технологій Запорізького ОІППО</a:t>
            </a:r>
            <a:endParaRPr lang="uk-UA" sz="2400" dirty="0">
              <a:solidFill>
                <a:srgbClr val="000099"/>
              </a:solidFill>
              <a:latin typeface="Book Antiq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3" y="144463"/>
            <a:ext cx="190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792163"/>
          </a:xfrm>
          <a:noFill/>
          <a:ln/>
        </p:spPr>
        <p:txBody>
          <a:bodyPr/>
          <a:lstStyle/>
          <a:p>
            <a:r>
              <a:rPr lang="uk-UA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Що таке соціальні сервіси Веб 2.0?</a:t>
            </a:r>
            <a:endParaRPr lang="uk-UA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332038"/>
            <a:ext cx="8229600" cy="4525962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89093" name="AutoShape 5"/>
          <p:cNvSpPr>
            <a:spLocks noChangeArrowheads="1"/>
          </p:cNvSpPr>
          <p:nvPr/>
        </p:nvSpPr>
        <p:spPr bwMode="auto">
          <a:xfrm>
            <a:off x="428596" y="2000240"/>
            <a:ext cx="2500330" cy="10668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uk-UA" sz="2800" smtClean="0">
                <a:latin typeface="Arial" charset="0"/>
              </a:rPr>
              <a:t>Спільна робота</a:t>
            </a:r>
            <a:endParaRPr kumimoji="0" lang="uk-UA" sz="2800">
              <a:latin typeface="Arial" charset="0"/>
            </a:endParaRPr>
          </a:p>
        </p:txBody>
      </p:sp>
      <p:sp>
        <p:nvSpPr>
          <p:cNvPr id="89094" name="AutoShape 6"/>
          <p:cNvSpPr>
            <a:spLocks noChangeArrowheads="1"/>
          </p:cNvSpPr>
          <p:nvPr/>
        </p:nvSpPr>
        <p:spPr bwMode="auto">
          <a:xfrm>
            <a:off x="6215074" y="2071678"/>
            <a:ext cx="2552696" cy="10668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ru-RU" sz="2800" smtClean="0">
                <a:latin typeface="Arial" charset="0"/>
              </a:rPr>
              <a:t>Обмін інформацією</a:t>
            </a:r>
            <a:endParaRPr kumimoji="0" lang="ru-RU" sz="2800">
              <a:latin typeface="Arial" charset="0"/>
            </a:endParaRPr>
          </a:p>
        </p:txBody>
      </p:sp>
      <p:sp>
        <p:nvSpPr>
          <p:cNvPr id="89095" name="AutoShape 7"/>
          <p:cNvSpPr>
            <a:spLocks noChangeArrowheads="1"/>
          </p:cNvSpPr>
          <p:nvPr/>
        </p:nvSpPr>
        <p:spPr bwMode="auto">
          <a:xfrm>
            <a:off x="3071802" y="3286124"/>
            <a:ext cx="3124200" cy="10668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uk-UA" sz="2800" smtClean="0">
                <a:latin typeface="Arial" charset="0"/>
              </a:rPr>
              <a:t>Масові публікації</a:t>
            </a:r>
            <a:endParaRPr kumimoji="0" lang="uk-UA" sz="2800">
              <a:latin typeface="Arial" charset="0"/>
            </a:endParaRPr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H="1">
            <a:off x="2428860" y="785794"/>
            <a:ext cx="1214446" cy="114300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097" name="Line 9"/>
          <p:cNvSpPr>
            <a:spLocks noChangeShapeType="1"/>
          </p:cNvSpPr>
          <p:nvPr/>
        </p:nvSpPr>
        <p:spPr bwMode="auto">
          <a:xfrm>
            <a:off x="4602481" y="857232"/>
            <a:ext cx="45719" cy="249556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098" name="Line 10"/>
          <p:cNvSpPr>
            <a:spLocks noChangeShapeType="1"/>
          </p:cNvSpPr>
          <p:nvPr/>
        </p:nvSpPr>
        <p:spPr bwMode="auto">
          <a:xfrm>
            <a:off x="5357818" y="857232"/>
            <a:ext cx="1285884" cy="114300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099" name="Line 11"/>
          <p:cNvSpPr>
            <a:spLocks noChangeShapeType="1"/>
          </p:cNvSpPr>
          <p:nvPr/>
        </p:nvSpPr>
        <p:spPr bwMode="auto">
          <a:xfrm>
            <a:off x="4602481" y="4429132"/>
            <a:ext cx="45719" cy="752468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1714480" y="3214686"/>
            <a:ext cx="800120" cy="1814514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 flipH="1">
            <a:off x="6629400" y="3286124"/>
            <a:ext cx="800120" cy="1743076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9102" name="AutoShape 14"/>
          <p:cNvSpPr>
            <a:spLocks noChangeArrowheads="1"/>
          </p:cNvSpPr>
          <p:nvPr/>
        </p:nvSpPr>
        <p:spPr bwMode="auto">
          <a:xfrm>
            <a:off x="533400" y="5181600"/>
            <a:ext cx="8305800" cy="1033482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uk-UA" sz="2800" smtClean="0">
                <a:latin typeface="Arial" charset="0"/>
              </a:rPr>
              <a:t>Групова взаємодія</a:t>
            </a:r>
            <a:endParaRPr kumimoji="0" lang="uk-UA" sz="2800" b="1">
              <a:solidFill>
                <a:srgbClr val="0000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214290"/>
          <a:ext cx="8643966" cy="6396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1984822"/>
          </a:xfrm>
        </p:spPr>
        <p:txBody>
          <a:bodyPr/>
          <a:lstStyle/>
          <a:p>
            <a:r>
              <a:rPr lang="uk-UA" dirty="0" smtClean="0"/>
              <a:t>Зміна парадигми – мережева педагогіка</a:t>
            </a:r>
          </a:p>
          <a:p>
            <a:r>
              <a:rPr lang="uk-UA" dirty="0" smtClean="0"/>
              <a:t>Віртуальні співтовариства педагогів</a:t>
            </a:r>
          </a:p>
          <a:p>
            <a:r>
              <a:rPr lang="uk-UA" dirty="0" smtClean="0"/>
              <a:t>Дистанційне навчання</a:t>
            </a:r>
          </a:p>
          <a:p>
            <a:r>
              <a:rPr lang="uk-UA" dirty="0" smtClean="0"/>
              <a:t>Розвиток мережевої культури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Освіта 21 століття з ВЕБ 2.0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64</Words>
  <Application>Microsoft Office PowerPoint</Application>
  <PresentationFormat>Екран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Тема2</vt:lpstr>
      <vt:lpstr>Сервіси ВЕБ 2.0</vt:lpstr>
      <vt:lpstr>Що таке соціальні сервіси Веб 2.0?</vt:lpstr>
      <vt:lpstr>Слайд 3</vt:lpstr>
      <vt:lpstr>Освіта 21 століття з ВЕБ 2.0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рост учителя в области ИКТ</dc:title>
  <dc:creator>ТРЦ</dc:creator>
  <cp:lastModifiedBy>Черникова</cp:lastModifiedBy>
  <cp:revision>91</cp:revision>
  <dcterms:created xsi:type="dcterms:W3CDTF">2010-08-24T05:25:45Z</dcterms:created>
  <dcterms:modified xsi:type="dcterms:W3CDTF">2010-12-11T19:52:27Z</dcterms:modified>
</cp:coreProperties>
</file>