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AAE2E67-FA06-4768-A757-75B8135FAF96}" type="datetimeFigureOut">
              <a:rPr lang="ru-RU" smtClean="0"/>
              <a:t>21.05.2011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E9F085-7015-4606-94D4-A01BEA72AB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E2E67-FA06-4768-A757-75B8135FAF96}" type="datetimeFigureOut">
              <a:rPr lang="ru-RU" smtClean="0"/>
              <a:t>21.05.2011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9F085-7015-4606-94D4-A01BEA72AB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E2E67-FA06-4768-A757-75B8135FAF96}" type="datetimeFigureOut">
              <a:rPr lang="ru-RU" smtClean="0"/>
              <a:t>21.05.2011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9F085-7015-4606-94D4-A01BEA72AB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E2E67-FA06-4768-A757-75B8135FAF96}" type="datetimeFigureOut">
              <a:rPr lang="ru-RU" smtClean="0"/>
              <a:t>21.05.2011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9F085-7015-4606-94D4-A01BEA72AB6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E2E67-FA06-4768-A757-75B8135FAF96}" type="datetimeFigureOut">
              <a:rPr lang="ru-RU" smtClean="0"/>
              <a:t>21.05.2011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9F085-7015-4606-94D4-A01BEA72AB6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E2E67-FA06-4768-A757-75B8135FAF96}" type="datetimeFigureOut">
              <a:rPr lang="ru-RU" smtClean="0"/>
              <a:t>21.05.2011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9F085-7015-4606-94D4-A01BEA72AB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E2E67-FA06-4768-A757-75B8135FAF96}" type="datetimeFigureOut">
              <a:rPr lang="ru-RU" smtClean="0"/>
              <a:t>21.05.2011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9F085-7015-4606-94D4-A01BEA72AB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E2E67-FA06-4768-A757-75B8135FAF96}" type="datetimeFigureOut">
              <a:rPr lang="ru-RU" smtClean="0"/>
              <a:t>21.05.2011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9F085-7015-4606-94D4-A01BEA72AB6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E2E67-FA06-4768-A757-75B8135FAF96}" type="datetimeFigureOut">
              <a:rPr lang="ru-RU" smtClean="0"/>
              <a:t>21.05.2011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9F085-7015-4606-94D4-A01BEA72AB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AAE2E67-FA06-4768-A757-75B8135FAF96}" type="datetimeFigureOut">
              <a:rPr lang="ru-RU" smtClean="0"/>
              <a:t>21.05.2011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9F085-7015-4606-94D4-A01BEA72AB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AAE2E67-FA06-4768-A757-75B8135FAF96}" type="datetimeFigureOut">
              <a:rPr lang="ru-RU" smtClean="0"/>
              <a:t>21.05.2011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E9F085-7015-4606-94D4-A01BEA72AB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AAE2E67-FA06-4768-A757-75B8135FAF96}" type="datetimeFigureOut">
              <a:rPr lang="ru-RU" smtClean="0"/>
              <a:t>21.05.2011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9E9F085-7015-4606-94D4-A01BEA72AB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Вправа 4.9.2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Приклад документа, створеного у програмі </a:t>
            </a:r>
            <a:r>
              <a:rPr lang="en-US" dirty="0" smtClean="0"/>
              <a:t>Microsoft PowerPoint 2007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Збережіть документ у форматі </a:t>
            </a:r>
            <a:r>
              <a:rPr lang="en-US" dirty="0" smtClean="0"/>
              <a:t>html-</a:t>
            </a:r>
            <a:r>
              <a:rPr lang="uk-UA" dirty="0" smtClean="0"/>
              <a:t>сторінки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Завдання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18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Открытая</vt:lpstr>
      <vt:lpstr>Вправа 4.9.2</vt:lpstr>
      <vt:lpstr>Завдання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Вправа 4.9.2</dc:title>
  <dc:creator>Admin</dc:creator>
  <cp:lastModifiedBy>Admin</cp:lastModifiedBy>
  <cp:revision>1</cp:revision>
  <dcterms:created xsi:type="dcterms:W3CDTF">2011-05-21T13:05:19Z</dcterms:created>
  <dcterms:modified xsi:type="dcterms:W3CDTF">2011-05-21T13:07:52Z</dcterms:modified>
</cp:coreProperties>
</file>