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кутний трикут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17" name="Пі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uk-UA" smtClean="0"/>
              <a:t>Зразок підзаголовка</a:t>
            </a:r>
            <a:endParaRPr kumimoji="0" lang="en-US"/>
          </a:p>
        </p:txBody>
      </p:sp>
      <p:grpSp>
        <p:nvGrpSpPr>
          <p:cNvPr id="2" name="Групувати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іліні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іліні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іліні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 сполучна ліні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Місце для дати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BD1CED0-ED01-4C34-956B-D7C1460B2CC0}" type="datetimeFigureOut">
              <a:rPr lang="uk-UA" smtClean="0"/>
              <a:pPr/>
              <a:t>01.09.2012</a:t>
            </a:fld>
            <a:endParaRPr lang="uk-UA"/>
          </a:p>
        </p:txBody>
      </p:sp>
      <p:sp>
        <p:nvSpPr>
          <p:cNvPr id="19" name="Місце для нижнього колонтитула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uk-UA"/>
          </a:p>
        </p:txBody>
      </p:sp>
      <p:sp>
        <p:nvSpPr>
          <p:cNvPr id="27" name="Місце для номера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B6DCD87-9948-4C4A-8C26-C07221BE7834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D1CED0-ED01-4C34-956B-D7C1460B2CC0}" type="datetimeFigureOut">
              <a:rPr lang="uk-UA" smtClean="0"/>
              <a:pPr/>
              <a:t>01.09.2012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6DCD87-9948-4C4A-8C26-C07221BE7834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D1CED0-ED01-4C34-956B-D7C1460B2CC0}" type="datetimeFigureOut">
              <a:rPr lang="uk-UA" smtClean="0"/>
              <a:pPr/>
              <a:t>01.09.2012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6DCD87-9948-4C4A-8C26-C07221BE7834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D1CED0-ED01-4C34-956B-D7C1460B2CC0}" type="datetimeFigureOut">
              <a:rPr lang="uk-UA" smtClean="0"/>
              <a:pPr/>
              <a:t>01.09.2012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6DCD87-9948-4C4A-8C26-C07221BE7834}" type="slidenum">
              <a:rPr lang="uk-UA" smtClean="0"/>
              <a:pPr/>
              <a:t>‹№›</a:t>
            </a:fld>
            <a:endParaRPr lang="uk-UA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D1CED0-ED01-4C34-956B-D7C1460B2CC0}" type="datetimeFigureOut">
              <a:rPr lang="uk-UA" smtClean="0"/>
              <a:pPr/>
              <a:t>01.09.2012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6DCD87-9948-4C4A-8C26-C07221BE7834}" type="slidenum">
              <a:rPr lang="uk-UA" smtClean="0"/>
              <a:pPr/>
              <a:t>‹№›</a:t>
            </a:fld>
            <a:endParaRPr lang="uk-UA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D1CED0-ED01-4C34-956B-D7C1460B2CC0}" type="datetimeFigureOut">
              <a:rPr lang="uk-UA" smtClean="0"/>
              <a:pPr/>
              <a:t>01.09.2012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6DCD87-9948-4C4A-8C26-C07221BE7834}" type="slidenum">
              <a:rPr lang="uk-UA" smtClean="0"/>
              <a:pPr/>
              <a:t>‹№›</a:t>
            </a:fld>
            <a:endParaRPr lang="uk-UA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Порівняння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5" name="Місце для вмісту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D1CED0-ED01-4C34-956B-D7C1460B2CC0}" type="datetimeFigureOut">
              <a:rPr lang="uk-UA" smtClean="0"/>
              <a:pPr/>
              <a:t>01.09.2012</a:t>
            </a:fld>
            <a:endParaRPr lang="uk-UA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6DCD87-9948-4C4A-8C26-C07221BE7834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D1CED0-ED01-4C34-956B-D7C1460B2CC0}" type="datetimeFigureOut">
              <a:rPr lang="uk-UA" smtClean="0"/>
              <a:pPr/>
              <a:t>01.09.2012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6DCD87-9948-4C4A-8C26-C07221BE7834}" type="slidenum">
              <a:rPr lang="uk-UA" smtClean="0"/>
              <a:pPr/>
              <a:t>‹№›</a:t>
            </a:fld>
            <a:endParaRPr lang="uk-UA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D1CED0-ED01-4C34-956B-D7C1460B2CC0}" type="datetimeFigureOut">
              <a:rPr lang="uk-UA" smtClean="0"/>
              <a:pPr/>
              <a:t>01.09.2012</a:t>
            </a:fld>
            <a:endParaRPr 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6DCD87-9948-4C4A-8C26-C07221BE7834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Вміст із підписом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CBD1CED0-ED01-4C34-956B-D7C1460B2CC0}" type="datetimeFigureOut">
              <a:rPr lang="uk-UA" smtClean="0"/>
              <a:pPr/>
              <a:t>01.09.2012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6DCD87-9948-4C4A-8C26-C07221BE7834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Зображення з підписом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uk-UA" smtClean="0"/>
              <a:t>Клацніть піктограму, щоб додати зображення</a:t>
            </a:r>
            <a:endParaRPr kumimoji="0" lang="en-US" dirty="0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BD1CED0-ED01-4C34-956B-D7C1460B2CC0}" type="datetimeFigureOut">
              <a:rPr lang="uk-UA" smtClean="0"/>
              <a:pPr/>
              <a:t>01.09.2012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B6DCD87-9948-4C4A-8C26-C07221BE7834}" type="slidenum">
              <a:rPr lang="uk-UA" smtClean="0"/>
              <a:pPr/>
              <a:t>‹№›</a:t>
            </a:fld>
            <a:endParaRPr lang="uk-UA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8" name="Поліліні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іліні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кутний трикут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 сполучна ліні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іліні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іліні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кутний трикут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 сполучна ліні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Місце для заголовка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0" name="Місце для тексту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  <a:p>
            <a:pPr lvl="1" eaLnBrk="1" latinLnBrk="0" hangingPunct="1"/>
            <a:r>
              <a:rPr kumimoji="0" lang="uk-UA" smtClean="0"/>
              <a:t>Другий рівень</a:t>
            </a:r>
          </a:p>
          <a:p>
            <a:pPr lvl="2" eaLnBrk="1" latinLnBrk="0" hangingPunct="1"/>
            <a:r>
              <a:rPr kumimoji="0" lang="uk-UA" smtClean="0"/>
              <a:t>Третій рівень</a:t>
            </a:r>
          </a:p>
          <a:p>
            <a:pPr lvl="3" eaLnBrk="1" latinLnBrk="0" hangingPunct="1"/>
            <a:r>
              <a:rPr kumimoji="0" lang="uk-UA" smtClean="0"/>
              <a:t>Четвертий рівень</a:t>
            </a:r>
          </a:p>
          <a:p>
            <a:pPr lvl="4" eaLnBrk="1" latinLnBrk="0" hangingPunct="1"/>
            <a:r>
              <a:rPr kumimoji="0" lang="uk-UA" smtClean="0"/>
              <a:t>П'ятий рівень</a:t>
            </a:r>
            <a:endParaRPr kumimoji="0" lang="en-US"/>
          </a:p>
        </p:txBody>
      </p:sp>
      <p:sp>
        <p:nvSpPr>
          <p:cNvPr id="10" name="Місце для дати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CBD1CED0-ED01-4C34-956B-D7C1460B2CC0}" type="datetimeFigureOut">
              <a:rPr lang="uk-UA" smtClean="0"/>
              <a:pPr/>
              <a:t>01.09.2012</a:t>
            </a:fld>
            <a:endParaRPr lang="uk-UA"/>
          </a:p>
        </p:txBody>
      </p:sp>
      <p:sp>
        <p:nvSpPr>
          <p:cNvPr id="22" name="Місце для нижнього колонтитула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uk-UA"/>
          </a:p>
        </p:txBody>
      </p:sp>
      <p:sp>
        <p:nvSpPr>
          <p:cNvPr id="18" name="Місце для номера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B6DCD87-9948-4C4A-8C26-C07221BE7834}" type="slidenum">
              <a:rPr lang="uk-UA" smtClean="0"/>
              <a:pPr/>
              <a:t>‹№›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Корисні речі</a:t>
            </a:r>
            <a:endParaRPr lang="uk-UA" dirty="0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dirty="0" smtClean="0"/>
              <a:t>Світ навколо нас</a:t>
            </a:r>
            <a:endParaRPr lang="uk-U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У саду та на городі</a:t>
            </a:r>
            <a:endParaRPr lang="uk-UA" dirty="0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dirty="0" smtClean="0"/>
              <a:t>Газонокосарка</a:t>
            </a:r>
            <a:endParaRPr lang="uk-UA" dirty="0"/>
          </a:p>
        </p:txBody>
      </p:sp>
      <p:sp>
        <p:nvSpPr>
          <p:cNvPr id="7" name="Місце для тексту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uk-UA" dirty="0" smtClean="0"/>
              <a:t>Оприскувач</a:t>
            </a:r>
            <a:endParaRPr lang="uk-U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Домашні помічники</a:t>
            </a:r>
            <a:endParaRPr lang="uk-UA" dirty="0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dirty="0" smtClean="0"/>
              <a:t>Праска</a:t>
            </a:r>
            <a:endParaRPr lang="uk-UA" dirty="0"/>
          </a:p>
        </p:txBody>
      </p:sp>
      <p:sp>
        <p:nvSpPr>
          <p:cNvPr id="7" name="Місце для тексту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uk-UA" dirty="0" smtClean="0"/>
              <a:t>Годинник</a:t>
            </a:r>
            <a:endParaRPr lang="uk-UA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естибюль">
  <a:themeElements>
    <a:clrScheme name="Вестибюль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Вестибюль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Вестибюль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153</TotalTime>
  <Words>16</Words>
  <Application>Microsoft Office PowerPoint</Application>
  <PresentationFormat>Екран (4:3)</PresentationFormat>
  <Paragraphs>8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3</vt:i4>
      </vt:variant>
    </vt:vector>
  </HeadingPairs>
  <TitlesOfParts>
    <vt:vector size="4" baseType="lpstr">
      <vt:lpstr>Вестибюль</vt:lpstr>
      <vt:lpstr>Корисні речі</vt:lpstr>
      <vt:lpstr>У саду та на городі</vt:lpstr>
      <vt:lpstr>Домашні помічники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Корисні речі</dc:title>
  <dc:creator>Admin</dc:creator>
  <cp:lastModifiedBy>Admin</cp:lastModifiedBy>
  <cp:revision>17</cp:revision>
  <dcterms:created xsi:type="dcterms:W3CDTF">2012-08-16T17:06:29Z</dcterms:created>
  <dcterms:modified xsi:type="dcterms:W3CDTF">2012-09-01T11:17:52Z</dcterms:modified>
</cp:coreProperties>
</file>