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photoAlbum layout="1pic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uk-UA" smtClean="0"/>
              <a:t>Зразок заголовка</a:t>
            </a:r>
            <a:endParaRPr kumimoji="1"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655E39"/>
                </a:solidFill>
                <a:effectLst>
                  <a:outerShdw blurRad="50800" dist="38100" dir="2700000" algn="tl" rotWithShape="0">
                    <a:schemeClr val="bg1">
                      <a:alpha val="8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uk-UA" smtClean="0"/>
              <a:t>Зразок підзаголовка</a:t>
            </a:r>
            <a:endParaRPr kumimoji="1"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fld id="{E3CB797B-F276-4A89-B4E0-4DDB92FE1630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fld id="{D3A1D344-D0A9-4671-985F-80CD3D76C139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uk-UA" smtClean="0"/>
              <a:t>Зразок заголовка</a:t>
            </a:r>
            <a:endParaRPr kumimoji="1"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uk-UA" smtClean="0"/>
              <a:t>Зразок тексту</a:t>
            </a:r>
          </a:p>
          <a:p>
            <a:pPr lvl="1"/>
            <a:r>
              <a:rPr kumimoji="1" lang="uk-UA" smtClean="0"/>
              <a:t>Другий рівень</a:t>
            </a:r>
          </a:p>
          <a:p>
            <a:pPr lvl="2"/>
            <a:r>
              <a:rPr kumimoji="1" lang="uk-UA" smtClean="0"/>
              <a:t>Третій рівень</a:t>
            </a:r>
          </a:p>
          <a:p>
            <a:pPr lvl="3"/>
            <a:r>
              <a:rPr kumimoji="1" lang="uk-UA" smtClean="0"/>
              <a:t>Четвертий рівень</a:t>
            </a:r>
          </a:p>
          <a:p>
            <a:pPr lvl="4"/>
            <a:r>
              <a:rPr kumimoji="1" lang="uk-UA" smtClean="0"/>
              <a:t>П'ятий рівень</a:t>
            </a:r>
            <a:endParaRPr kumimoji="1"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97B-F276-4A89-B4E0-4DDB92FE1630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D344-D0A9-4671-985F-80CD3D76C139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uk-UA" smtClean="0"/>
              <a:t>Зразок заголовка</a:t>
            </a:r>
            <a:endParaRPr kumimoji="1"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uk-UA" smtClean="0"/>
              <a:t>Зразок тексту</a:t>
            </a:r>
          </a:p>
          <a:p>
            <a:pPr lvl="1"/>
            <a:r>
              <a:rPr kumimoji="1" lang="uk-UA" smtClean="0"/>
              <a:t>Другий рівень</a:t>
            </a:r>
          </a:p>
          <a:p>
            <a:pPr lvl="2"/>
            <a:r>
              <a:rPr kumimoji="1" lang="uk-UA" smtClean="0"/>
              <a:t>Третій рівень</a:t>
            </a:r>
          </a:p>
          <a:p>
            <a:pPr lvl="3"/>
            <a:r>
              <a:rPr kumimoji="1" lang="uk-UA" smtClean="0"/>
              <a:t>Четвертий рівень</a:t>
            </a:r>
          </a:p>
          <a:p>
            <a:pPr lvl="4"/>
            <a:r>
              <a:rPr kumimoji="1" lang="uk-UA" smtClean="0"/>
              <a:t>П'ятий рівень</a:t>
            </a:r>
            <a:endParaRPr kumimoji="1"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97B-F276-4A89-B4E0-4DDB92FE1630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D344-D0A9-4671-985F-80CD3D76C139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uk-UA" smtClean="0"/>
              <a:t>Зразок заголовка</a:t>
            </a:r>
            <a:endParaRPr kumimoji="1"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uk-UA" smtClean="0"/>
              <a:t>Зразок тексту</a:t>
            </a:r>
          </a:p>
          <a:p>
            <a:pPr lvl="1"/>
            <a:r>
              <a:rPr kumimoji="1" lang="uk-UA" smtClean="0"/>
              <a:t>Другий рівень</a:t>
            </a:r>
          </a:p>
          <a:p>
            <a:pPr lvl="2"/>
            <a:r>
              <a:rPr kumimoji="1" lang="uk-UA" smtClean="0"/>
              <a:t>Третій рівень</a:t>
            </a:r>
          </a:p>
          <a:p>
            <a:pPr lvl="3"/>
            <a:r>
              <a:rPr kumimoji="1" lang="uk-UA" smtClean="0"/>
              <a:t>Четвертий рівень</a:t>
            </a:r>
          </a:p>
          <a:p>
            <a:pPr lvl="4"/>
            <a:r>
              <a:rPr kumimoji="1" lang="uk-UA" smtClean="0"/>
              <a:t>П'ятий рівень</a:t>
            </a:r>
            <a:endParaRPr kumimoji="1"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97B-F276-4A89-B4E0-4DDB92FE1630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D344-D0A9-4671-985F-80CD3D76C139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uk-UA" smtClean="0"/>
              <a:t>Зразок заголовка</a:t>
            </a:r>
            <a:endParaRPr kumimoji="1"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948A5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97B-F276-4A89-B4E0-4DDB92FE1630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D344-D0A9-4671-985F-80CD3D76C139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uk-UA" smtClean="0"/>
              <a:t>Зразок заголовка</a:t>
            </a:r>
            <a:endParaRPr kumimoji="1"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uk-UA" smtClean="0"/>
              <a:t>Зразок тексту</a:t>
            </a:r>
          </a:p>
          <a:p>
            <a:pPr lvl="1"/>
            <a:r>
              <a:rPr kumimoji="1" lang="uk-UA" smtClean="0"/>
              <a:t>Другий рівень</a:t>
            </a:r>
          </a:p>
          <a:p>
            <a:pPr lvl="2"/>
            <a:r>
              <a:rPr kumimoji="1" lang="uk-UA" smtClean="0"/>
              <a:t>Третій рівень</a:t>
            </a:r>
          </a:p>
          <a:p>
            <a:pPr lvl="3"/>
            <a:r>
              <a:rPr kumimoji="1" lang="uk-UA" smtClean="0"/>
              <a:t>Четвертий рівень</a:t>
            </a:r>
          </a:p>
          <a:p>
            <a:pPr lvl="4"/>
            <a:r>
              <a:rPr kumimoji="1" lang="uk-UA" smtClean="0"/>
              <a:t>П'ятий рівень</a:t>
            </a:r>
            <a:endParaRPr kumimoji="1"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D69473"/>
                </a:solidFill>
              </a:defRPr>
            </a:lvl1pPr>
            <a:lvl2pPr>
              <a:defRPr sz="2400">
                <a:solidFill>
                  <a:srgbClr val="D69473"/>
                </a:solidFill>
              </a:defRPr>
            </a:lvl2pPr>
            <a:lvl3pPr>
              <a:defRPr sz="2000">
                <a:solidFill>
                  <a:srgbClr val="D69473"/>
                </a:solidFill>
              </a:defRPr>
            </a:lvl3pPr>
            <a:lvl4pPr>
              <a:defRPr sz="1800">
                <a:solidFill>
                  <a:srgbClr val="D69473"/>
                </a:solidFill>
              </a:defRPr>
            </a:lvl4pPr>
            <a:lvl5pPr>
              <a:defRPr sz="1800">
                <a:solidFill>
                  <a:srgbClr val="D6947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uk-UA" smtClean="0"/>
              <a:t>Зразок тексту</a:t>
            </a:r>
          </a:p>
          <a:p>
            <a:pPr lvl="1"/>
            <a:r>
              <a:rPr kumimoji="1" lang="uk-UA" smtClean="0"/>
              <a:t>Другий рівень</a:t>
            </a:r>
          </a:p>
          <a:p>
            <a:pPr lvl="2"/>
            <a:r>
              <a:rPr kumimoji="1" lang="uk-UA" smtClean="0"/>
              <a:t>Третій рівень</a:t>
            </a:r>
          </a:p>
          <a:p>
            <a:pPr lvl="3"/>
            <a:r>
              <a:rPr kumimoji="1" lang="uk-UA" smtClean="0"/>
              <a:t>Четвертий рівень</a:t>
            </a:r>
          </a:p>
          <a:p>
            <a:pPr lvl="4"/>
            <a:r>
              <a:rPr kumimoji="1" lang="uk-UA" smtClean="0"/>
              <a:t>П'ятий рівень</a:t>
            </a:r>
            <a:endParaRPr kumimoji="1"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97B-F276-4A89-B4E0-4DDB92FE1630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D344-D0A9-4671-985F-80CD3D76C139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uk-UA" smtClean="0"/>
              <a:t>Зразок заголовка</a:t>
            </a:r>
            <a:endParaRPr kumimoji="1"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B81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uk-UA" smtClean="0"/>
              <a:t>Зразок тексту</a:t>
            </a:r>
          </a:p>
          <a:p>
            <a:pPr lvl="1"/>
            <a:r>
              <a:rPr kumimoji="1" lang="uk-UA" smtClean="0"/>
              <a:t>Другий рівень</a:t>
            </a:r>
          </a:p>
          <a:p>
            <a:pPr lvl="2"/>
            <a:r>
              <a:rPr kumimoji="1" lang="uk-UA" smtClean="0"/>
              <a:t>Третій рівень</a:t>
            </a:r>
          </a:p>
          <a:p>
            <a:pPr lvl="3"/>
            <a:r>
              <a:rPr kumimoji="1" lang="uk-UA" smtClean="0"/>
              <a:t>Четвертий рівень</a:t>
            </a:r>
          </a:p>
          <a:p>
            <a:pPr lvl="4"/>
            <a:r>
              <a:rPr kumimoji="1" lang="uk-UA" smtClean="0"/>
              <a:t>П'ятий рівень</a:t>
            </a:r>
            <a:endParaRPr kumimoji="1"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B81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rgbClr val="D69473"/>
                </a:solidFill>
              </a:defRPr>
            </a:lvl1pPr>
            <a:lvl2pPr>
              <a:defRPr sz="2000">
                <a:solidFill>
                  <a:srgbClr val="D69473"/>
                </a:solidFill>
              </a:defRPr>
            </a:lvl2pPr>
            <a:lvl3pPr>
              <a:defRPr sz="1800">
                <a:solidFill>
                  <a:srgbClr val="D69473"/>
                </a:solidFill>
              </a:defRPr>
            </a:lvl3pPr>
            <a:lvl4pPr>
              <a:defRPr sz="1600">
                <a:solidFill>
                  <a:srgbClr val="D69473"/>
                </a:solidFill>
              </a:defRPr>
            </a:lvl4pPr>
            <a:lvl5pPr>
              <a:defRPr sz="1600">
                <a:solidFill>
                  <a:srgbClr val="D69473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uk-UA" smtClean="0"/>
              <a:t>Зразок тексту</a:t>
            </a:r>
          </a:p>
          <a:p>
            <a:pPr lvl="1"/>
            <a:r>
              <a:rPr kumimoji="1" lang="uk-UA" smtClean="0"/>
              <a:t>Другий рівень</a:t>
            </a:r>
          </a:p>
          <a:p>
            <a:pPr lvl="2"/>
            <a:r>
              <a:rPr kumimoji="1" lang="uk-UA" smtClean="0"/>
              <a:t>Третій рівень</a:t>
            </a:r>
          </a:p>
          <a:p>
            <a:pPr lvl="3"/>
            <a:r>
              <a:rPr kumimoji="1" lang="uk-UA" smtClean="0"/>
              <a:t>Четвертий рівень</a:t>
            </a:r>
          </a:p>
          <a:p>
            <a:pPr lvl="4"/>
            <a:r>
              <a:rPr kumimoji="1" lang="uk-UA" smtClean="0"/>
              <a:t>П'ятий рівень</a:t>
            </a:r>
            <a:endParaRPr kumimoji="1"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97B-F276-4A89-B4E0-4DDB92FE1630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D344-D0A9-4671-985F-80CD3D76C139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uk-UA" smtClean="0"/>
              <a:t>Зразок заголовка</a:t>
            </a:r>
            <a:endParaRPr kumimoji="1"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97B-F276-4A89-B4E0-4DDB92FE1630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D344-D0A9-4671-985F-80CD3D76C139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97B-F276-4A89-B4E0-4DDB92FE1630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D344-D0A9-4671-985F-80CD3D76C139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uk-UA" smtClean="0"/>
              <a:t>Зразок заголовка</a:t>
            </a:r>
            <a:endParaRPr kumimoji="1"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uk-UA" smtClean="0"/>
              <a:t>Зразок тексту</a:t>
            </a:r>
          </a:p>
          <a:p>
            <a:pPr lvl="1"/>
            <a:r>
              <a:rPr kumimoji="1" lang="uk-UA" smtClean="0"/>
              <a:t>Другий рівень</a:t>
            </a:r>
          </a:p>
          <a:p>
            <a:pPr lvl="2"/>
            <a:r>
              <a:rPr kumimoji="1" lang="uk-UA" smtClean="0"/>
              <a:t>Третій рівень</a:t>
            </a:r>
          </a:p>
          <a:p>
            <a:pPr lvl="3"/>
            <a:r>
              <a:rPr kumimoji="1" lang="uk-UA" smtClean="0"/>
              <a:t>Четвертий рівень</a:t>
            </a:r>
          </a:p>
          <a:p>
            <a:pPr lvl="4"/>
            <a:r>
              <a:rPr kumimoji="1" lang="uk-UA" smtClean="0"/>
              <a:t>П'ятий рівень</a:t>
            </a:r>
            <a:endParaRPr kumimoji="1"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97B-F276-4A89-B4E0-4DDB92FE1630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D344-D0A9-4671-985F-80CD3D76C139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uk-UA" smtClean="0"/>
              <a:t>Зразок заголовка</a:t>
            </a:r>
            <a:endParaRPr kumimoji="1"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uk-UA" smtClean="0"/>
              <a:t>Клацніть піктограму, щоб додати зображення</a:t>
            </a:r>
            <a:endParaRPr kumimoji="1"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797B-F276-4A89-B4E0-4DDB92FE1630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D344-D0A9-4671-985F-80CD3D76C139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uk-UA" smtClean="0"/>
              <a:t>Зразок заголовка</a:t>
            </a:r>
            <a:endParaRPr kumimoji="1"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uk-UA" smtClean="0"/>
              <a:t>Зразок тексту</a:t>
            </a:r>
          </a:p>
          <a:p>
            <a:pPr lvl="1"/>
            <a:r>
              <a:rPr kumimoji="1" lang="uk-UA" smtClean="0"/>
              <a:t>Другий рівень</a:t>
            </a:r>
          </a:p>
          <a:p>
            <a:pPr lvl="2"/>
            <a:r>
              <a:rPr kumimoji="1" lang="uk-UA" smtClean="0"/>
              <a:t>Третій рівень</a:t>
            </a:r>
          </a:p>
          <a:p>
            <a:pPr lvl="3"/>
            <a:r>
              <a:rPr kumimoji="1" lang="uk-UA" smtClean="0"/>
              <a:t>Четвертий рівень</a:t>
            </a:r>
          </a:p>
          <a:p>
            <a:pPr lvl="4"/>
            <a:r>
              <a:rPr kumimoji="1" lang="uk-UA" smtClean="0"/>
              <a:t>П'ятий рівень</a:t>
            </a:r>
            <a:endParaRPr kumimoji="1" lang="ru-RU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aur" pitchFamily="18" charset="0"/>
              </a:defRPr>
            </a:lvl1pPr>
          </a:lstStyle>
          <a:p>
            <a:fld id="{E3CB797B-F276-4A89-B4E0-4DDB92FE1630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aur" pitchFamily="18" charset="0"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aur" pitchFamily="18" charset="0"/>
              </a:defRPr>
            </a:lvl1pPr>
          </a:lstStyle>
          <a:p>
            <a:fld id="{D3A1D344-D0A9-4671-985F-80CD3D76C139}" type="slidenum">
              <a:rPr lang="uk-UA" smtClean="0"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b="1" kern="1200" cap="none" spc="50">
          <a:ln w="13500">
            <a:noFill/>
            <a:prstDash val="solid"/>
          </a:ln>
          <a:solidFill>
            <a:srgbClr val="E30746"/>
          </a:solidFill>
          <a:effectLst>
            <a:outerShdw blurRad="50800" dist="38100" dir="2700000" algn="tl" rotWithShape="0">
              <a:schemeClr val="bg1">
                <a:alpha val="8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kumimoji="1" sz="3200" b="1" kern="1200">
          <a:solidFill>
            <a:srgbClr val="4A452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kumimoji="1" sz="2800" kern="1200">
          <a:solidFill>
            <a:srgbClr val="4A452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kumimoji="1" sz="2400" kern="1200">
          <a:solidFill>
            <a:srgbClr val="4A452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7"/>
        </a:buBlip>
        <a:defRPr kumimoji="1" sz="2000" kern="1200">
          <a:solidFill>
            <a:srgbClr val="4A452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8"/>
        </a:buBlip>
        <a:defRPr kumimoji="1" sz="2000" kern="1200">
          <a:solidFill>
            <a:srgbClr val="4A452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kumimoji="1" sz="1800" kern="1200">
          <a:solidFill>
            <a:srgbClr val="4A452A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kumimoji="1" sz="1800" kern="1200">
          <a:solidFill>
            <a:srgbClr val="4A452A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kumimoji="1" sz="1600" kern="1200">
          <a:solidFill>
            <a:srgbClr val="4A452A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7"/>
        </a:buBlip>
        <a:defRPr kumimoji="1" sz="1600" kern="1200">
          <a:solidFill>
            <a:srgbClr val="4A452A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Орхідеї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Квіти-метелики</a:t>
            </a:r>
            <a:endParaRPr lang="uk-UA" dirty="0"/>
          </a:p>
        </p:txBody>
      </p:sp>
      <p:pic>
        <p:nvPicPr>
          <p:cNvPr id="1026" name="Picture 2" descr="C:\Documents and Settings\Admin\Рабочий стол\5 klass\Part 4\4.3\Квіти\babochk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714356"/>
            <a:ext cx="2611093" cy="2255842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5 klass\Part 4\4.3\Квіти\babochk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785794"/>
            <a:ext cx="2611093" cy="2255842"/>
          </a:xfrm>
          <a:prstGeom prst="rect">
            <a:avLst/>
          </a:prstGeom>
          <a:noFill/>
        </p:spPr>
      </p:pic>
      <p:pic>
        <p:nvPicPr>
          <p:cNvPr id="6" name="Picture 2" descr="C:\Documents and Settings\Admin\Рабочий стол\5 klass\Part 4\4.3\Квіти\babochk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4929198"/>
            <a:ext cx="1618836" cy="1398586"/>
          </a:xfrm>
          <a:prstGeom prst="rect">
            <a:avLst/>
          </a:prstGeom>
          <a:noFill/>
        </p:spPr>
      </p:pic>
      <p:pic>
        <p:nvPicPr>
          <p:cNvPr id="7" name="Picture 2" descr="C:\Documents and Settings\Admin\Рабочий стол\5 klass\Part 4\4.3\Квіти\babochk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857760"/>
            <a:ext cx="1618836" cy="1398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406018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C:\Documents and Settings\Admin\Рабочий стол\5 klass\Part 4\4.3\Квіти\babochk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57166"/>
            <a:ext cx="1618836" cy="1398586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5 klass\Part 4\4.3\Квіти\babochk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5143512"/>
            <a:ext cx="1618836" cy="1398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406018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514600" y="685800"/>
            <a:ext cx="4114800" cy="548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C:\Documents and Settings\Admin\Рабочий стол\5 klass\Part 4\4.3\Квіти\babochk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2857496"/>
            <a:ext cx="1618836" cy="1398586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5 klass\Part 4\4.3\Квіти\babochk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1428736"/>
            <a:ext cx="1618836" cy="1398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406018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514600" y="685800"/>
            <a:ext cx="4114800" cy="548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C:\Documents and Settings\Admin\Рабочий стол\5 klass\Part 4\4.3\Квіти\babochk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2143116"/>
            <a:ext cx="1618836" cy="1398586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5 klass\Part 4\4.3\Квіти\babochk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3429000"/>
            <a:ext cx="1618836" cy="1398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406018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C:\Documents and Settings\Admin\Рабочий стол\5 klass\Part 4\4.3\Квіти\babochk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857760"/>
            <a:ext cx="1618836" cy="1398586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5 klass\Part 4\4.3\Квіти\babochk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5072074"/>
            <a:ext cx="1618836" cy="1398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406018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C:\Documents and Settings\Admin\Рабочий стол\5 klass\Part 4\4.3\Квіти\babochk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5214950"/>
            <a:ext cx="1618836" cy="1398586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5 klass\Part 4\4.3\Квіти\babochk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5143512"/>
            <a:ext cx="1618836" cy="1398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ommon_ID06">
  <a:themeElements>
    <a:clrScheme name="Ливарн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онцестояння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Полювання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TS010362657</Template>
  <TotalTime>3</TotalTime>
  <Words>2</Words>
  <Application>Microsoft Office PowerPoint</Application>
  <PresentationFormat>Екран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7" baseType="lpstr">
      <vt:lpstr>Common_ID06</vt:lpstr>
      <vt:lpstr>Орхідеї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Орхідеї</dc:title>
  <dc:creator>Admin</dc:creator>
  <cp:lastModifiedBy>Admin</cp:lastModifiedBy>
  <cp:revision>2</cp:revision>
  <dcterms:created xsi:type="dcterms:W3CDTF">2012-08-16T20:51:23Z</dcterms:created>
  <dcterms:modified xsi:type="dcterms:W3CDTF">2012-08-16T20:55:22Z</dcterms:modified>
</cp:coreProperties>
</file>