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кут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кут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 сполучна ліні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 сполучна ліні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 сполучна ліні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 сполучна ліні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кут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9" name="Прямокут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 сполучна ліні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 сполучна ліні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 сполучна ліні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 сполучна ліні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кут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 сполучна ліні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2" name="Місце для тексту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тексту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6" name="Місце для дати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 сполучна ліні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Місце для вмісту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  <p:sp>
        <p:nvSpPr>
          <p:cNvPr id="23" name="Місце для нижнього колонтитула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 сполучна ліні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 сполучна ліні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Місце для дати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2EAB2E1-94B7-4486-80DC-17AE2F463683}" type="datetimeFigureOut">
              <a:rPr lang="uk-UA" smtClean="0"/>
              <a:t>01.09.2012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17690B7-ECCE-42EE-8B9B-5F216DF809B2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Тварини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Видаліть з презентації зображення тварин, назв яких немає на слайдах</a:t>
            </a:r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143000"/>
          </a:xfrm>
        </p:spPr>
        <p:txBody>
          <a:bodyPr/>
          <a:lstStyle/>
          <a:p>
            <a:pPr algn="ctr"/>
            <a:r>
              <a:rPr lang="uk-UA" dirty="0" smtClean="0"/>
              <a:t>Звірі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Лисиця	</a:t>
            </a:r>
            <a:r>
              <a:rPr lang="uk-UA" smtClean="0"/>
              <a:t>	Лев</a:t>
            </a:r>
            <a:r>
              <a:rPr lang="uk-UA" dirty="0" smtClean="0"/>
              <a:t>	</a:t>
            </a:r>
            <a:r>
              <a:rPr lang="uk-UA" dirty="0" smtClean="0"/>
              <a:t>		Тигр</a:t>
            </a:r>
            <a:endParaRPr lang="uk-UA" dirty="0"/>
          </a:p>
        </p:txBody>
      </p:sp>
      <p:pic>
        <p:nvPicPr>
          <p:cNvPr id="4" name="Місце для вмісту 3" descr="800px-White_Bengal_Tiger_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786182" y="1714488"/>
            <a:ext cx="1716532" cy="2428893"/>
          </a:xfrm>
        </p:spPr>
      </p:pic>
      <p:pic>
        <p:nvPicPr>
          <p:cNvPr id="5" name="Рисунок 4" descr="kab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1785926"/>
            <a:ext cx="2476517" cy="1857388"/>
          </a:xfrm>
          <a:prstGeom prst="rect">
            <a:avLst/>
          </a:prstGeom>
        </p:spPr>
      </p:pic>
      <p:pic>
        <p:nvPicPr>
          <p:cNvPr id="6" name="Рисунок 5" descr="lev_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714488"/>
            <a:ext cx="2428892" cy="1790440"/>
          </a:xfrm>
          <a:prstGeom prst="rect">
            <a:avLst/>
          </a:prstGeom>
        </p:spPr>
      </p:pic>
      <p:pic>
        <p:nvPicPr>
          <p:cNvPr id="1026" name="Picture 2" descr="C:\Documents and Settings\Admin\Рабочий стол\5 klass\Part 4\4.5\Tvaryny\lisa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143380"/>
            <a:ext cx="1662596" cy="221457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5 klass\Part 4\4.5\Tvaryny\mavpa_barbar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3929066"/>
            <a:ext cx="1677233" cy="2416353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5 klass\Part 4\4.5\Tvaryny\slo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4572008"/>
            <a:ext cx="2714644" cy="1791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Птахи</a:t>
            </a:r>
            <a:br>
              <a:rPr lang="uk-UA" dirty="0" smtClean="0"/>
            </a:br>
            <a:r>
              <a:rPr lang="uk-UA" dirty="0" smtClean="0"/>
              <a:t>Колібрі		Фламінго		</a:t>
            </a:r>
            <a:r>
              <a:rPr lang="uk-UA" dirty="0" err="1" smtClean="0"/>
              <a:t>Пеликан</a:t>
            </a:r>
            <a:endParaRPr lang="uk-UA" dirty="0"/>
          </a:p>
        </p:txBody>
      </p:sp>
      <p:pic>
        <p:nvPicPr>
          <p:cNvPr id="4" name="Місце для вмісту 3" descr="flamingo_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3857628"/>
            <a:ext cx="1956616" cy="2374222"/>
          </a:xfrm>
        </p:spPr>
      </p:pic>
      <p:pic>
        <p:nvPicPr>
          <p:cNvPr id="2050" name="Picture 2" descr="C:\Documents and Settings\Admin\Рабочий стол\5 klass\Part 4\4.5\Tvaryny\popugaj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786190"/>
            <a:ext cx="1866369" cy="257176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5 klass\Part 4\4.5\Tvaryny\zhurav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714488"/>
            <a:ext cx="2596210" cy="1714512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5 klass\Part 4\4.5\Tvaryny\Білоголовий орла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1571612"/>
            <a:ext cx="1744215" cy="252000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5 klass\Part 4\4.5\Tvaryny\pelika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571612"/>
            <a:ext cx="2693977" cy="2020483"/>
          </a:xfrm>
          <a:prstGeom prst="rect">
            <a:avLst/>
          </a:prstGeom>
          <a:noFill/>
        </p:spPr>
      </p:pic>
      <p:pic>
        <p:nvPicPr>
          <p:cNvPr id="2054" name="Picture 6" descr="C:\Documents and Settings\Admin\Рабочий стол\5 klass\Part 4\4.5\Tvaryny\kolibri_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4500570"/>
            <a:ext cx="2749543" cy="18343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льков">
  <a:themeElements>
    <a:clrScheme name="Альков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льков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льков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</TotalTime>
  <Words>14</Words>
  <Application>Microsoft Office PowerPoint</Application>
  <PresentationFormat>Екран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</vt:i4>
      </vt:variant>
    </vt:vector>
  </HeadingPairs>
  <TitlesOfParts>
    <vt:vector size="4" baseType="lpstr">
      <vt:lpstr>Альков</vt:lpstr>
      <vt:lpstr>Тварини</vt:lpstr>
      <vt:lpstr>Звірі Лисиця  Лев   Тигр</vt:lpstr>
      <vt:lpstr>Птахи Колібрі  Фламінго  Пеликан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Тварини</dc:title>
  <dc:creator>Admin</dc:creator>
  <cp:lastModifiedBy>Admin</cp:lastModifiedBy>
  <cp:revision>3</cp:revision>
  <dcterms:created xsi:type="dcterms:W3CDTF">2012-09-01T10:34:11Z</dcterms:created>
  <dcterms:modified xsi:type="dcterms:W3CDTF">2012-09-01T10:47:38Z</dcterms:modified>
</cp:coreProperties>
</file>