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63" r:id="rId3"/>
    <p:sldId id="264" r:id="rId4"/>
    <p:sldId id="265" r:id="rId5"/>
  </p:sldIdLst>
  <p:sldSz cx="9144000" cy="6858000" type="screen4x3"/>
  <p:notesSz cx="6858000" cy="9144000"/>
  <p:photoAlbum layout="2picTitle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5D46408-E144-4F21-875A-F301506B02A3}" type="datetimeFigureOut">
              <a:rPr lang="uk-UA" smtClean="0"/>
              <a:t>16.08.2012</a:t>
            </a:fld>
            <a:endParaRPr lang="uk-UA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7A3E3B-A6F5-4FFF-B6D4-8E72878FF1D6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Фотоальбом </a:t>
            </a:r>
            <a:r>
              <a:rPr lang="uk-UA" dirty="0" err="1" smtClean="0"/>
              <a:t>“Квіти”</a:t>
            </a:r>
            <a:endParaRPr lang="uk-UA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У царстві природи</a:t>
            </a:r>
            <a:endParaRPr lang="uk-UA" dirty="0"/>
          </a:p>
        </p:txBody>
      </p:sp>
      <p:pic>
        <p:nvPicPr>
          <p:cNvPr id="259" name="Рисунок 258" descr="kvit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8270" y="571480"/>
            <a:ext cx="4826927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Квіти землі</a:t>
            </a:r>
            <a:endParaRPr lang="uk-UA" dirty="0"/>
          </a:p>
        </p:txBody>
      </p:sp>
      <p:pic>
        <p:nvPicPr>
          <p:cNvPr id="3" name="Рисунок 2" descr="krokus2.jpg"/>
          <p:cNvPicPr>
            <a:picLocks noGrp="1" noChangeAspect="1"/>
          </p:cNvPicPr>
          <p:nvPr isPhoto="1"/>
        </p:nvPicPr>
        <p:blipFill>
          <a:blip r:embed="rId2"/>
          <a:stretch>
            <a:fillRect/>
          </a:stretch>
        </p:blipFill>
        <p:spPr>
          <a:xfrm>
            <a:off x="549275" y="1646238"/>
            <a:ext cx="3723826" cy="4640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prolisok.jpg"/>
          <p:cNvPicPr>
            <a:picLocks noGrp="1" noChangeAspect="1"/>
          </p:cNvPicPr>
          <p:nvPr isPhoto="1"/>
        </p:nvPicPr>
        <p:blipFill>
          <a:blip r:embed="rId3"/>
          <a:stretch>
            <a:fillRect/>
          </a:stretch>
        </p:blipFill>
        <p:spPr>
          <a:xfrm>
            <a:off x="4686300" y="2522538"/>
            <a:ext cx="3998400" cy="299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Квіти на кущах</a:t>
            </a:r>
            <a:endParaRPr lang="uk-UA" dirty="0"/>
          </a:p>
        </p:txBody>
      </p:sp>
      <p:pic>
        <p:nvPicPr>
          <p:cNvPr id="3" name="Рисунок 2" descr="kust1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674688" y="1646238"/>
            <a:ext cx="3565525" cy="4754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kust2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4686300" y="2522538"/>
            <a:ext cx="4000500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Квітучі дерева</a:t>
            </a:r>
            <a:endParaRPr lang="uk-UA" dirty="0"/>
          </a:p>
        </p:txBody>
      </p:sp>
      <p:pic>
        <p:nvPicPr>
          <p:cNvPr id="3" name="Рисунок 2" descr="P403004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674688" y="1646238"/>
            <a:ext cx="3565525" cy="4754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magnoly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4686300" y="2522538"/>
            <a:ext cx="4000500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Другая 6">
      <a:dk1>
        <a:sysClr val="windowText" lastClr="000000"/>
      </a:dk1>
      <a:lt1>
        <a:srgbClr val="84E084"/>
      </a:lt1>
      <a:dk2>
        <a:srgbClr val="4E3B30"/>
      </a:dk2>
      <a:lt2>
        <a:srgbClr val="D6F4D6"/>
      </a:lt2>
      <a:accent1>
        <a:srgbClr val="33CC33"/>
      </a:accent1>
      <a:accent2>
        <a:srgbClr val="92D050"/>
      </a:accent2>
      <a:accent3>
        <a:srgbClr val="66FF66"/>
      </a:accent3>
      <a:accent4>
        <a:srgbClr val="66FF99"/>
      </a:accent4>
      <a:accent5>
        <a:srgbClr val="99FF99"/>
      </a:accent5>
      <a:accent6>
        <a:srgbClr val="66FF33"/>
      </a:accent6>
      <a:hlink>
        <a:srgbClr val="AD1F1F"/>
      </a:hlink>
      <a:folHlink>
        <a:srgbClr val="FFC42F"/>
      </a:folHlink>
    </a:clrScheme>
    <a:fontScheme name="Валка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Валка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14</Words>
  <Application>Microsoft Office PowerPoint</Application>
  <PresentationFormat>Екран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Валка</vt:lpstr>
      <vt:lpstr>Фотоальбом “Квіти”</vt:lpstr>
      <vt:lpstr>Квіти землі</vt:lpstr>
      <vt:lpstr>Квіти на кущах</vt:lpstr>
      <vt:lpstr>Квітучі дерева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 “Квіти”</dc:title>
  <dc:creator>Admin</dc:creator>
  <cp:lastModifiedBy>Admin</cp:lastModifiedBy>
  <cp:revision>4</cp:revision>
  <dcterms:created xsi:type="dcterms:W3CDTF">2012-08-16T20:07:56Z</dcterms:created>
  <dcterms:modified xsi:type="dcterms:W3CDTF">2012-08-16T20:37:03Z</dcterms:modified>
</cp:coreProperties>
</file>