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кут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кут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кут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кут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кут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кут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кут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кут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кут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кут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кут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кут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кут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кут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кут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3" name="Прямокут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кут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Місце для вмісту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2" name="Місце для вмісту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кут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кут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кут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кут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кут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кут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uk-UA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Місце для вмісту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6" name="Місце для вмісту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кут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кут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кут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кут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кут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кут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кут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кут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кут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кут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окут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Місце для вмісту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1" name="Прямокут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 сполучна ліні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кут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кут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кут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кут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кут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кут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2" name="Прямокут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кут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кут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кут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кут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кут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5A3D8CC-E116-409F-B93F-77662401B07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8" name="Прямокут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D6A55A-E44F-47F2-A7C0-2D51A246618E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Ким бути?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У світі професій</a:t>
            </a:r>
            <a:endParaRPr lang="uk-UA" dirty="0"/>
          </a:p>
        </p:txBody>
      </p:sp>
      <p:pic>
        <p:nvPicPr>
          <p:cNvPr id="12" name="Рисунок 11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3643313"/>
            <a:ext cx="2546087" cy="2160000"/>
          </a:xfrm>
          <a:prstGeom prst="rect">
            <a:avLst/>
          </a:prstGeom>
        </p:spPr>
      </p:pic>
      <p:pic>
        <p:nvPicPr>
          <p:cNvPr id="13" name="Рисунок 12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3" y="3643313"/>
            <a:ext cx="2160000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Лікар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Зварювальник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Програміст</a:t>
            </a:r>
            <a:endParaRPr lang="uk-UA" dirty="0"/>
          </a:p>
        </p:txBody>
      </p:sp>
      <p:pic>
        <p:nvPicPr>
          <p:cNvPr id="102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2928958" cy="2991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вільна">
  <a:themeElements>
    <a:clrScheme name="Цивільна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Цивільна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Цивільна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220</TotalTime>
  <Words>9</Words>
  <Application>Microsoft Office PowerPoint</Application>
  <PresentationFormat>Екран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Цивільна</vt:lpstr>
      <vt:lpstr>У світі професій</vt:lpstr>
      <vt:lpstr>Лікар</vt:lpstr>
      <vt:lpstr>Зварювальник</vt:lpstr>
      <vt:lpstr>Програміст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світі професій</dc:title>
  <dc:creator>Admin</dc:creator>
  <cp:lastModifiedBy>Admin</cp:lastModifiedBy>
  <cp:revision>24</cp:revision>
  <dcterms:created xsi:type="dcterms:W3CDTF">2012-08-14T21:26:57Z</dcterms:created>
  <dcterms:modified xsi:type="dcterms:W3CDTF">2012-09-01T10:30:24Z</dcterms:modified>
</cp:coreProperties>
</file>